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5"/>
  </p:notesMasterIdLst>
  <p:handoutMasterIdLst>
    <p:handoutMasterId r:id="rId25"/>
  </p:handoutMasterIdLst>
  <p:sldIdLst>
    <p:sldId id="548" r:id="rId4"/>
    <p:sldId id="492" r:id="rId6"/>
    <p:sldId id="495" r:id="rId7"/>
    <p:sldId id="595" r:id="rId8"/>
    <p:sldId id="496" r:id="rId9"/>
    <p:sldId id="306" r:id="rId10"/>
    <p:sldId id="527" r:id="rId11"/>
    <p:sldId id="309" r:id="rId12"/>
    <p:sldId id="570" r:id="rId13"/>
    <p:sldId id="571" r:id="rId14"/>
    <p:sldId id="596" r:id="rId15"/>
    <p:sldId id="572" r:id="rId16"/>
    <p:sldId id="575" r:id="rId17"/>
    <p:sldId id="592" r:id="rId18"/>
    <p:sldId id="593" r:id="rId19"/>
    <p:sldId id="594" r:id="rId20"/>
    <p:sldId id="576" r:id="rId21"/>
    <p:sldId id="597" r:id="rId22"/>
    <p:sldId id="458" r:id="rId23"/>
    <p:sldId id="460" r:id="rId24"/>
  </p:sldIdLst>
  <p:sldSz cx="9144000" cy="5715000" type="screen16x1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3" d="100"/>
          <a:sy n="93" d="100"/>
        </p:scale>
        <p:origin x="84" y="66"/>
      </p:cViewPr>
      <p:guideLst>
        <p:guide orient="horz" pos="1860"/>
        <p:guide pos="287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0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60120" y="1143000"/>
            <a:ext cx="493776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BF23C-48A0-4F73-BA5D-EBAD96593C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43505" y="2013479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381000" indent="0" algn="ctr">
              <a:buNone/>
              <a:defRPr/>
            </a:lvl2pPr>
            <a:lvl3pPr marL="762000" indent="0" algn="ctr">
              <a:buNone/>
              <a:defRPr/>
            </a:lvl3pPr>
            <a:lvl4pPr marL="1143000" indent="0" algn="ctr">
              <a:buNone/>
              <a:defRPr/>
            </a:lvl4pPr>
            <a:lvl5pPr marL="1524000" indent="0" algn="ctr">
              <a:buNone/>
              <a:defRPr/>
            </a:lvl5pPr>
            <a:lvl6pPr marL="1905000" indent="0" algn="ctr">
              <a:buNone/>
              <a:defRPr/>
            </a:lvl6pPr>
            <a:lvl7pPr marL="2286000" indent="0" algn="ctr">
              <a:buNone/>
              <a:defRPr/>
            </a:lvl7pPr>
            <a:lvl8pPr marL="2667000" indent="0" algn="ctr">
              <a:buNone/>
              <a:defRPr/>
            </a:lvl8pPr>
            <a:lvl9pPr marL="30480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0E4813-029E-420B-9DB5-227E2275F74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508000"/>
            <a:ext cx="1943100" cy="4572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508000"/>
            <a:ext cx="5676900" cy="4572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/>
          <p:nvPr userDrawn="1"/>
        </p:nvSpPr>
        <p:spPr>
          <a:xfrm>
            <a:off x="142844" y="119044"/>
            <a:ext cx="8858312" cy="5476914"/>
          </a:xfrm>
          <a:prstGeom prst="rect">
            <a:avLst/>
          </a:prstGeom>
          <a:solidFill>
            <a:schemeClr val="bg1"/>
          </a:solidFill>
          <a:ln w="107950">
            <a:solidFill>
              <a:srgbClr val="117E0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id-ID" sz="1350"/>
          </a:p>
        </p:txBody>
      </p:sp>
      <p:pic>
        <p:nvPicPr>
          <p:cNvPr id="2" name="Picture 3" descr="C:\Documents and Settings\oktaviantina\My Documents\My Pictures\e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11604" y="4286250"/>
            <a:ext cx="1784747" cy="121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:\400_F_23472676_QB9k0TLPq5Z0S2GfQOgwaeEApk7T4M3K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625" y="357188"/>
            <a:ext cx="7572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>
          <a:xfrm>
            <a:off x="142844" y="119044"/>
            <a:ext cx="8858312" cy="5476914"/>
          </a:xfrm>
          <a:prstGeom prst="rect">
            <a:avLst/>
          </a:prstGeom>
          <a:solidFill>
            <a:schemeClr val="bg1"/>
          </a:solidFill>
          <a:ln w="107950">
            <a:solidFill>
              <a:srgbClr val="117E0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id-ID" sz="1350"/>
          </a:p>
        </p:txBody>
      </p:sp>
      <p:pic>
        <p:nvPicPr>
          <p:cNvPr id="3" name="Picture 2" descr="E:\Gambar\400_F_12859387_XtdOIXfMeCSGbGOns9MOeNXoVUMup6l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8688" y="302948"/>
            <a:ext cx="7215188" cy="506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4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381000" indent="0" algn="ctr">
              <a:buNone/>
              <a:defRPr/>
            </a:lvl2pPr>
            <a:lvl3pPr marL="762000" indent="0" algn="ctr">
              <a:buNone/>
              <a:defRPr/>
            </a:lvl3pPr>
            <a:lvl4pPr marL="1143000" indent="0" algn="ctr">
              <a:buNone/>
              <a:defRPr/>
            </a:lvl4pPr>
            <a:lvl5pPr marL="1524000" indent="0" algn="ctr">
              <a:buNone/>
              <a:defRPr/>
            </a:lvl5pPr>
            <a:lvl6pPr marL="1905000" indent="0" algn="ctr">
              <a:buNone/>
              <a:defRPr/>
            </a:lvl6pPr>
            <a:lvl7pPr marL="2286000" indent="0" algn="ctr">
              <a:buNone/>
              <a:defRPr/>
            </a:lvl7pPr>
            <a:lvl8pPr marL="2667000" indent="0" algn="ctr">
              <a:buNone/>
              <a:defRPr/>
            </a:lvl8pPr>
            <a:lvl9pPr marL="30480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3335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665"/>
            </a:lvl1pPr>
            <a:lvl2pPr marL="381000" indent="0">
              <a:buNone/>
              <a:defRPr sz="1500"/>
            </a:lvl2pPr>
            <a:lvl3pPr marL="762000" indent="0">
              <a:buNone/>
              <a:defRPr sz="1335"/>
            </a:lvl3pPr>
            <a:lvl4pPr marL="1143000" indent="0">
              <a:buNone/>
              <a:defRPr sz="1165"/>
            </a:lvl4pPr>
            <a:lvl5pPr marL="1524000" indent="0">
              <a:buNone/>
              <a:defRPr sz="1165"/>
            </a:lvl5pPr>
            <a:lvl6pPr marL="1905000" indent="0">
              <a:buNone/>
              <a:defRPr sz="1165"/>
            </a:lvl6pPr>
            <a:lvl7pPr marL="2286000" indent="0">
              <a:buNone/>
              <a:defRPr sz="1165"/>
            </a:lvl7pPr>
            <a:lvl8pPr marL="2667000" indent="0">
              <a:buNone/>
              <a:defRPr sz="1165"/>
            </a:lvl8pPr>
            <a:lvl9pPr marL="3048000" indent="0">
              <a:buNone/>
              <a:defRPr sz="11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51000"/>
            <a:ext cx="3810000" cy="3429000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65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51000"/>
            <a:ext cx="3810000" cy="3429000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65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65" b="1"/>
            </a:lvl2pPr>
            <a:lvl3pPr marL="762000" indent="0">
              <a:buNone/>
              <a:defRPr sz="1500" b="1"/>
            </a:lvl3pPr>
            <a:lvl4pPr marL="1143000" indent="0">
              <a:buNone/>
              <a:defRPr sz="1335" b="1"/>
            </a:lvl4pPr>
            <a:lvl5pPr marL="1524000" indent="0">
              <a:buNone/>
              <a:defRPr sz="1335" b="1"/>
            </a:lvl5pPr>
            <a:lvl6pPr marL="1905000" indent="0">
              <a:buNone/>
              <a:defRPr sz="1335" b="1"/>
            </a:lvl6pPr>
            <a:lvl7pPr marL="2286000" indent="0">
              <a:buNone/>
              <a:defRPr sz="1335" b="1"/>
            </a:lvl7pPr>
            <a:lvl8pPr marL="2667000" indent="0">
              <a:buNone/>
              <a:defRPr sz="1335" b="1"/>
            </a:lvl8pPr>
            <a:lvl9pPr marL="3048000" indent="0">
              <a:buNone/>
              <a:defRPr sz="133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000"/>
            </a:lvl1pPr>
            <a:lvl2pPr>
              <a:defRPr sz="1665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79261"/>
            <a:ext cx="404177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65" b="1"/>
            </a:lvl2pPr>
            <a:lvl3pPr marL="762000" indent="0">
              <a:buNone/>
              <a:defRPr sz="1500" b="1"/>
            </a:lvl3pPr>
            <a:lvl4pPr marL="1143000" indent="0">
              <a:buNone/>
              <a:defRPr sz="1335" b="1"/>
            </a:lvl4pPr>
            <a:lvl5pPr marL="1524000" indent="0">
              <a:buNone/>
              <a:defRPr sz="1335" b="1"/>
            </a:lvl5pPr>
            <a:lvl6pPr marL="1905000" indent="0">
              <a:buNone/>
              <a:defRPr sz="1335" b="1"/>
            </a:lvl6pPr>
            <a:lvl7pPr marL="2286000" indent="0">
              <a:buNone/>
              <a:defRPr sz="1335" b="1"/>
            </a:lvl7pPr>
            <a:lvl8pPr marL="2667000" indent="0">
              <a:buNone/>
              <a:defRPr sz="1335" b="1"/>
            </a:lvl8pPr>
            <a:lvl9pPr marL="3048000" indent="0">
              <a:buNone/>
              <a:defRPr sz="133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2396"/>
            <a:ext cx="4041775" cy="3292740"/>
          </a:xfrm>
        </p:spPr>
        <p:txBody>
          <a:bodyPr/>
          <a:lstStyle>
            <a:lvl1pPr>
              <a:defRPr sz="2000"/>
            </a:lvl1pPr>
            <a:lvl2pPr>
              <a:defRPr sz="1665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3008313" cy="968375"/>
          </a:xfrm>
        </p:spPr>
        <p:txBody>
          <a:bodyPr anchor="b"/>
          <a:lstStyle>
            <a:lvl1pPr algn="l">
              <a:defRPr sz="166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2665"/>
            </a:lvl1pPr>
            <a:lvl2pPr>
              <a:defRPr sz="2335"/>
            </a:lvl2pPr>
            <a:lvl3pPr>
              <a:defRPr sz="2000"/>
            </a:lvl3pPr>
            <a:lvl4pPr>
              <a:defRPr sz="1665"/>
            </a:lvl4pPr>
            <a:lvl5pPr>
              <a:defRPr sz="1665"/>
            </a:lvl5pPr>
            <a:lvl6pPr>
              <a:defRPr sz="1665"/>
            </a:lvl6pPr>
            <a:lvl7pPr>
              <a:defRPr sz="1665"/>
            </a:lvl7pPr>
            <a:lvl8pPr>
              <a:defRPr sz="1665"/>
            </a:lvl8pPr>
            <a:lvl9pPr>
              <a:defRPr sz="16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917"/>
            <a:ext cx="3008313" cy="3909219"/>
          </a:xfrm>
        </p:spPr>
        <p:txBody>
          <a:bodyPr/>
          <a:lstStyle>
            <a:lvl1pPr marL="0" indent="0">
              <a:buNone/>
              <a:defRPr sz="1165"/>
            </a:lvl1pPr>
            <a:lvl2pPr marL="381000" indent="0">
              <a:buNone/>
              <a:defRPr sz="1000"/>
            </a:lvl2pPr>
            <a:lvl3pPr marL="762000" indent="0">
              <a:buNone/>
              <a:defRPr sz="835"/>
            </a:lvl3pPr>
            <a:lvl4pPr marL="1143000" indent="0">
              <a:buNone/>
              <a:defRPr sz="750"/>
            </a:lvl4pPr>
            <a:lvl5pPr marL="1524000" indent="0">
              <a:buNone/>
              <a:defRPr sz="750"/>
            </a:lvl5pPr>
            <a:lvl6pPr marL="1905000" indent="0">
              <a:buNone/>
              <a:defRPr sz="750"/>
            </a:lvl6pPr>
            <a:lvl7pPr marL="2286000" indent="0">
              <a:buNone/>
              <a:defRPr sz="750"/>
            </a:lvl7pPr>
            <a:lvl8pPr marL="2667000" indent="0">
              <a:buNone/>
              <a:defRPr sz="750"/>
            </a:lvl8pPr>
            <a:lvl9pPr marL="30480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66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665"/>
            </a:lvl1pPr>
            <a:lvl2pPr marL="381000" indent="0">
              <a:buNone/>
              <a:defRPr sz="2335"/>
            </a:lvl2pPr>
            <a:lvl3pPr marL="762000" indent="0">
              <a:buNone/>
              <a:defRPr sz="2000"/>
            </a:lvl3pPr>
            <a:lvl4pPr marL="1143000" indent="0">
              <a:buNone/>
              <a:defRPr sz="1665"/>
            </a:lvl4pPr>
            <a:lvl5pPr marL="1524000" indent="0">
              <a:buNone/>
              <a:defRPr sz="1665"/>
            </a:lvl5pPr>
            <a:lvl6pPr marL="1905000" indent="0">
              <a:buNone/>
              <a:defRPr sz="1665"/>
            </a:lvl6pPr>
            <a:lvl7pPr marL="2286000" indent="0">
              <a:buNone/>
              <a:defRPr sz="1665"/>
            </a:lvl7pPr>
            <a:lvl8pPr marL="2667000" indent="0">
              <a:buNone/>
              <a:defRPr sz="1665"/>
            </a:lvl8pPr>
            <a:lvl9pPr marL="3048000" indent="0">
              <a:buNone/>
              <a:defRPr sz="1665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165"/>
            </a:lvl1pPr>
            <a:lvl2pPr marL="381000" indent="0">
              <a:buNone/>
              <a:defRPr sz="1000"/>
            </a:lvl2pPr>
            <a:lvl3pPr marL="762000" indent="0">
              <a:buNone/>
              <a:defRPr sz="835"/>
            </a:lvl3pPr>
            <a:lvl4pPr marL="1143000" indent="0">
              <a:buNone/>
              <a:defRPr sz="750"/>
            </a:lvl4pPr>
            <a:lvl5pPr marL="1524000" indent="0">
              <a:buNone/>
              <a:defRPr sz="750"/>
            </a:lvl5pPr>
            <a:lvl6pPr marL="1905000" indent="0">
              <a:buNone/>
              <a:defRPr sz="750"/>
            </a:lvl6pPr>
            <a:lvl7pPr marL="2286000" indent="0">
              <a:buNone/>
              <a:defRPr sz="750"/>
            </a:lvl7pPr>
            <a:lvl8pPr marL="2667000" indent="0">
              <a:buNone/>
              <a:defRPr sz="750"/>
            </a:lvl8pPr>
            <a:lvl9pPr marL="30480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508000"/>
            <a:ext cx="1943100" cy="4572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508000"/>
            <a:ext cx="5676900" cy="4572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3335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665"/>
            </a:lvl1pPr>
            <a:lvl2pPr marL="381000" indent="0">
              <a:buNone/>
              <a:defRPr sz="1500"/>
            </a:lvl2pPr>
            <a:lvl3pPr marL="762000" indent="0">
              <a:buNone/>
              <a:defRPr sz="1335"/>
            </a:lvl3pPr>
            <a:lvl4pPr marL="1143000" indent="0">
              <a:buNone/>
              <a:defRPr sz="1165"/>
            </a:lvl4pPr>
            <a:lvl5pPr marL="1524000" indent="0">
              <a:buNone/>
              <a:defRPr sz="1165"/>
            </a:lvl5pPr>
            <a:lvl6pPr marL="1905000" indent="0">
              <a:buNone/>
              <a:defRPr sz="1165"/>
            </a:lvl6pPr>
            <a:lvl7pPr marL="2286000" indent="0">
              <a:buNone/>
              <a:defRPr sz="1165"/>
            </a:lvl7pPr>
            <a:lvl8pPr marL="2667000" indent="0">
              <a:buNone/>
              <a:defRPr sz="1165"/>
            </a:lvl8pPr>
            <a:lvl9pPr marL="3048000" indent="0">
              <a:buNone/>
              <a:defRPr sz="11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651000"/>
            <a:ext cx="3810000" cy="3429000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65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51000"/>
            <a:ext cx="3810000" cy="3429000"/>
          </a:xfrm>
        </p:spPr>
        <p:txBody>
          <a:bodyPr/>
          <a:lstStyle>
            <a:lvl1pPr>
              <a:defRPr sz="2335"/>
            </a:lvl1pPr>
            <a:lvl2pPr>
              <a:defRPr sz="2000"/>
            </a:lvl2pPr>
            <a:lvl3pPr>
              <a:defRPr sz="1665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65" b="1"/>
            </a:lvl2pPr>
            <a:lvl3pPr marL="762000" indent="0">
              <a:buNone/>
              <a:defRPr sz="1500" b="1"/>
            </a:lvl3pPr>
            <a:lvl4pPr marL="1143000" indent="0">
              <a:buNone/>
              <a:defRPr sz="1335" b="1"/>
            </a:lvl4pPr>
            <a:lvl5pPr marL="1524000" indent="0">
              <a:buNone/>
              <a:defRPr sz="1335" b="1"/>
            </a:lvl5pPr>
            <a:lvl6pPr marL="1905000" indent="0">
              <a:buNone/>
              <a:defRPr sz="1335" b="1"/>
            </a:lvl6pPr>
            <a:lvl7pPr marL="2286000" indent="0">
              <a:buNone/>
              <a:defRPr sz="1335" b="1"/>
            </a:lvl7pPr>
            <a:lvl8pPr marL="2667000" indent="0">
              <a:buNone/>
              <a:defRPr sz="1335" b="1"/>
            </a:lvl8pPr>
            <a:lvl9pPr marL="3048000" indent="0">
              <a:buNone/>
              <a:defRPr sz="133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000"/>
            </a:lvl1pPr>
            <a:lvl2pPr>
              <a:defRPr sz="1665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279261"/>
            <a:ext cx="404177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1000" indent="0">
              <a:buNone/>
              <a:defRPr sz="1665" b="1"/>
            </a:lvl2pPr>
            <a:lvl3pPr marL="762000" indent="0">
              <a:buNone/>
              <a:defRPr sz="1500" b="1"/>
            </a:lvl3pPr>
            <a:lvl4pPr marL="1143000" indent="0">
              <a:buNone/>
              <a:defRPr sz="1335" b="1"/>
            </a:lvl4pPr>
            <a:lvl5pPr marL="1524000" indent="0">
              <a:buNone/>
              <a:defRPr sz="1335" b="1"/>
            </a:lvl5pPr>
            <a:lvl6pPr marL="1905000" indent="0">
              <a:buNone/>
              <a:defRPr sz="1335" b="1"/>
            </a:lvl6pPr>
            <a:lvl7pPr marL="2286000" indent="0">
              <a:buNone/>
              <a:defRPr sz="1335" b="1"/>
            </a:lvl7pPr>
            <a:lvl8pPr marL="2667000" indent="0">
              <a:buNone/>
              <a:defRPr sz="1335" b="1"/>
            </a:lvl8pPr>
            <a:lvl9pPr marL="3048000" indent="0">
              <a:buNone/>
              <a:defRPr sz="133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12396"/>
            <a:ext cx="4041775" cy="3292740"/>
          </a:xfrm>
        </p:spPr>
        <p:txBody>
          <a:bodyPr/>
          <a:lstStyle>
            <a:lvl1pPr>
              <a:defRPr sz="2000"/>
            </a:lvl1pPr>
            <a:lvl2pPr>
              <a:defRPr sz="1665"/>
            </a:lvl2pPr>
            <a:lvl3pPr>
              <a:defRPr sz="1500"/>
            </a:lvl3pPr>
            <a:lvl4pPr>
              <a:defRPr sz="1335"/>
            </a:lvl4pPr>
            <a:lvl5pPr>
              <a:defRPr sz="1335"/>
            </a:lvl5pPr>
            <a:lvl6pPr>
              <a:defRPr sz="1335"/>
            </a:lvl6pPr>
            <a:lvl7pPr>
              <a:defRPr sz="1335"/>
            </a:lvl7pPr>
            <a:lvl8pPr>
              <a:defRPr sz="1335"/>
            </a:lvl8pPr>
            <a:lvl9pPr>
              <a:defRPr sz="13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7542"/>
            <a:ext cx="3008313" cy="968375"/>
          </a:xfrm>
        </p:spPr>
        <p:txBody>
          <a:bodyPr anchor="b"/>
          <a:lstStyle>
            <a:lvl1pPr algn="l">
              <a:defRPr sz="166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2665"/>
            </a:lvl1pPr>
            <a:lvl2pPr>
              <a:defRPr sz="2335"/>
            </a:lvl2pPr>
            <a:lvl3pPr>
              <a:defRPr sz="2000"/>
            </a:lvl3pPr>
            <a:lvl4pPr>
              <a:defRPr sz="1665"/>
            </a:lvl4pPr>
            <a:lvl5pPr>
              <a:defRPr sz="1665"/>
            </a:lvl5pPr>
            <a:lvl6pPr>
              <a:defRPr sz="1665"/>
            </a:lvl6pPr>
            <a:lvl7pPr>
              <a:defRPr sz="1665"/>
            </a:lvl7pPr>
            <a:lvl8pPr>
              <a:defRPr sz="1665"/>
            </a:lvl8pPr>
            <a:lvl9pPr>
              <a:defRPr sz="16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195917"/>
            <a:ext cx="3008313" cy="3909219"/>
          </a:xfrm>
        </p:spPr>
        <p:txBody>
          <a:bodyPr/>
          <a:lstStyle>
            <a:lvl1pPr marL="0" indent="0">
              <a:buNone/>
              <a:defRPr sz="1165"/>
            </a:lvl1pPr>
            <a:lvl2pPr marL="381000" indent="0">
              <a:buNone/>
              <a:defRPr sz="1000"/>
            </a:lvl2pPr>
            <a:lvl3pPr marL="762000" indent="0">
              <a:buNone/>
              <a:defRPr sz="835"/>
            </a:lvl3pPr>
            <a:lvl4pPr marL="1143000" indent="0">
              <a:buNone/>
              <a:defRPr sz="750"/>
            </a:lvl4pPr>
            <a:lvl5pPr marL="1524000" indent="0">
              <a:buNone/>
              <a:defRPr sz="750"/>
            </a:lvl5pPr>
            <a:lvl6pPr marL="1905000" indent="0">
              <a:buNone/>
              <a:defRPr sz="750"/>
            </a:lvl6pPr>
            <a:lvl7pPr marL="2286000" indent="0">
              <a:buNone/>
              <a:defRPr sz="750"/>
            </a:lvl7pPr>
            <a:lvl8pPr marL="2667000" indent="0">
              <a:buNone/>
              <a:defRPr sz="750"/>
            </a:lvl8pPr>
            <a:lvl9pPr marL="30480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0E4813-029E-420B-9DB5-227E2275F74B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66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665"/>
            </a:lvl1pPr>
            <a:lvl2pPr marL="381000" indent="0">
              <a:buNone/>
              <a:defRPr sz="2335"/>
            </a:lvl2pPr>
            <a:lvl3pPr marL="762000" indent="0">
              <a:buNone/>
              <a:defRPr sz="2000"/>
            </a:lvl3pPr>
            <a:lvl4pPr marL="1143000" indent="0">
              <a:buNone/>
              <a:defRPr sz="1665"/>
            </a:lvl4pPr>
            <a:lvl5pPr marL="1524000" indent="0">
              <a:buNone/>
              <a:defRPr sz="1665"/>
            </a:lvl5pPr>
            <a:lvl6pPr marL="1905000" indent="0">
              <a:buNone/>
              <a:defRPr sz="1665"/>
            </a:lvl6pPr>
            <a:lvl7pPr marL="2286000" indent="0">
              <a:buNone/>
              <a:defRPr sz="1665"/>
            </a:lvl7pPr>
            <a:lvl8pPr marL="2667000" indent="0">
              <a:buNone/>
              <a:defRPr sz="1665"/>
            </a:lvl8pPr>
            <a:lvl9pPr marL="3048000" indent="0">
              <a:buNone/>
              <a:defRPr sz="1665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165"/>
            </a:lvl1pPr>
            <a:lvl2pPr marL="381000" indent="0">
              <a:buNone/>
              <a:defRPr sz="1000"/>
            </a:lvl2pPr>
            <a:lvl3pPr marL="762000" indent="0">
              <a:buNone/>
              <a:defRPr sz="835"/>
            </a:lvl3pPr>
            <a:lvl4pPr marL="1143000" indent="0">
              <a:buNone/>
              <a:defRPr sz="750"/>
            </a:lvl4pPr>
            <a:lvl5pPr marL="1524000" indent="0">
              <a:buNone/>
              <a:defRPr sz="750"/>
            </a:lvl5pPr>
            <a:lvl6pPr marL="1905000" indent="0">
              <a:buNone/>
              <a:defRPr sz="750"/>
            </a:lvl6pPr>
            <a:lvl7pPr marL="2286000" indent="0">
              <a:buNone/>
              <a:defRPr sz="750"/>
            </a:lvl7pPr>
            <a:lvl8pPr marL="2667000" indent="0">
              <a:buNone/>
              <a:defRPr sz="750"/>
            </a:lvl8pPr>
            <a:lvl9pPr marL="30480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4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12" Type="http://schemas.openxmlformats.org/officeDocument/2006/relationships/image" Target="../media/image4.jpeg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685800" y="508000"/>
            <a:ext cx="7772400" cy="952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685800" y="1651000"/>
            <a:ext cx="7772400" cy="34290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207000"/>
            <a:ext cx="19050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165" b="0">
                <a:ea typeface="宋体" panose="02010600030101010101" pitchFamily="2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7000"/>
            <a:ext cx="28956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165" b="0"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7000"/>
            <a:ext cx="19050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165" b="0">
                <a:ea typeface="宋体" panose="02010600030101010101" pitchFamily="2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6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285750" indent="-285750" algn="l" rtl="0" eaLnBrk="0" fontAlgn="base" hangingPunct="0">
        <a:spcBef>
          <a:spcPts val="80"/>
        </a:spcBef>
        <a:spcAft>
          <a:spcPct val="0"/>
        </a:spcAft>
        <a:buChar char="•"/>
        <a:defRPr sz="2665">
          <a:solidFill>
            <a:schemeClr val="tx1"/>
          </a:solidFill>
          <a:latin typeface="+mn-lt"/>
          <a:ea typeface="+mn-ea"/>
          <a:cs typeface="+mn-cs"/>
        </a:defRPr>
      </a:lvl1pPr>
      <a:lvl2pPr marL="619125" indent="-238125" algn="l" rtl="0" eaLnBrk="0" fontAlgn="base" hangingPunct="0">
        <a:spcBef>
          <a:spcPts val="80"/>
        </a:spcBef>
        <a:spcAft>
          <a:spcPct val="0"/>
        </a:spcAft>
        <a:buChar char="–"/>
        <a:defRPr sz="2335">
          <a:solidFill>
            <a:schemeClr val="tx1"/>
          </a:solidFill>
          <a:latin typeface="+mn-lt"/>
        </a:defRPr>
      </a:lvl2pPr>
      <a:lvl3pPr marL="952500" indent="-190500" algn="l" rtl="0" eaLnBrk="0" fontAlgn="base" hangingPunct="0">
        <a:spcBef>
          <a:spcPts val="8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333500" indent="-190500" algn="l" rtl="0" eaLnBrk="0" fontAlgn="base" hangingPunct="0">
        <a:spcBef>
          <a:spcPts val="80"/>
        </a:spcBef>
        <a:spcAft>
          <a:spcPct val="0"/>
        </a:spcAft>
        <a:buChar char="–"/>
        <a:defRPr sz="1665">
          <a:solidFill>
            <a:schemeClr val="tx1"/>
          </a:solidFill>
          <a:latin typeface="+mn-lt"/>
        </a:defRPr>
      </a:lvl4pPr>
      <a:lvl5pPr marL="1714500" indent="-190500" algn="l" rtl="0" eaLnBrk="0" fontAlgn="base" hangingPunct="0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</a:defRPr>
      </a:lvl5pPr>
      <a:lvl6pPr marL="2095500" indent="-190500" algn="l" rtl="0" eaLnBrk="0" fontAlgn="base" hangingPunct="0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</a:defRPr>
      </a:lvl6pPr>
      <a:lvl7pPr marL="2476500" indent="-190500" algn="l" rtl="0" eaLnBrk="0" fontAlgn="base" hangingPunct="0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</a:defRPr>
      </a:lvl7pPr>
      <a:lvl8pPr marL="2857500" indent="-190500" algn="l" rtl="0" eaLnBrk="0" fontAlgn="base" hangingPunct="0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</a:defRPr>
      </a:lvl8pPr>
      <a:lvl9pPr marL="3238500" indent="-190500" algn="l" rtl="0" eaLnBrk="0" fontAlgn="base" hangingPunct="0">
        <a:spcBef>
          <a:spcPts val="80"/>
        </a:spcBef>
        <a:spcAft>
          <a:spcPct val="0"/>
        </a:spcAft>
        <a:buChar char="»"/>
        <a:defRPr sz="1665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5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6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7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8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685800" y="508000"/>
            <a:ext cx="7772400" cy="9525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685800" y="1651000"/>
            <a:ext cx="7772400" cy="34290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5207000"/>
            <a:ext cx="19050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kumimoji="1" sz="1165" b="0"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7000"/>
            <a:ext cx="28956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kumimoji="1" sz="1165" b="0"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7000"/>
            <a:ext cx="1905000" cy="38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kumimoji="1" sz="1165" b="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50E1AB-71B1-4346-AE80-2B0E74F9416E}" type="slidenum">
              <a:rPr kumimoji="1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65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285750" indent="-285750" algn="l" rtl="0" eaLnBrk="0" fontAlgn="base" hangingPunct="0">
        <a:spcBef>
          <a:spcPts val="80"/>
        </a:spcBef>
        <a:spcAft>
          <a:spcPct val="0"/>
        </a:spcAft>
        <a:buChar char="•"/>
        <a:defRPr kumimoji="1" sz="2665">
          <a:solidFill>
            <a:schemeClr val="tx1"/>
          </a:solidFill>
          <a:latin typeface="+mn-lt"/>
          <a:ea typeface="+mn-ea"/>
          <a:cs typeface="+mn-cs"/>
        </a:defRPr>
      </a:lvl1pPr>
      <a:lvl2pPr marL="619125" indent="-238125" algn="l" rtl="0" eaLnBrk="0" fontAlgn="base" hangingPunct="0">
        <a:spcBef>
          <a:spcPts val="80"/>
        </a:spcBef>
        <a:spcAft>
          <a:spcPct val="0"/>
        </a:spcAft>
        <a:buChar char="–"/>
        <a:defRPr kumimoji="1" sz="2335">
          <a:solidFill>
            <a:schemeClr val="tx1"/>
          </a:solidFill>
          <a:latin typeface="+mn-lt"/>
          <a:ea typeface="+mn-ea"/>
        </a:defRPr>
      </a:lvl2pPr>
      <a:lvl3pPr marL="952500" indent="-190500" algn="l" rtl="0" eaLnBrk="0" fontAlgn="base" hangingPunct="0">
        <a:spcBef>
          <a:spcPts val="8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333500" indent="-190500" algn="l" rtl="0" eaLnBrk="0" fontAlgn="base" hangingPunct="0">
        <a:spcBef>
          <a:spcPts val="80"/>
        </a:spcBef>
        <a:spcAft>
          <a:spcPct val="0"/>
        </a:spcAft>
        <a:buChar char="–"/>
        <a:defRPr kumimoji="1" sz="1665">
          <a:solidFill>
            <a:schemeClr val="tx1"/>
          </a:solidFill>
          <a:latin typeface="+mn-lt"/>
          <a:ea typeface="+mn-ea"/>
        </a:defRPr>
      </a:lvl4pPr>
      <a:lvl5pPr marL="1714500" indent="-190500" algn="l" rtl="0" eaLnBrk="0" fontAlgn="base" hangingPunct="0">
        <a:spcBef>
          <a:spcPts val="80"/>
        </a:spcBef>
        <a:spcAft>
          <a:spcPct val="0"/>
        </a:spcAft>
        <a:buChar char="»"/>
        <a:defRPr kumimoji="1" sz="1665">
          <a:solidFill>
            <a:schemeClr val="tx1"/>
          </a:solidFill>
          <a:latin typeface="+mn-lt"/>
          <a:ea typeface="+mn-ea"/>
        </a:defRPr>
      </a:lvl5pPr>
      <a:lvl6pPr marL="2095500" indent="-190500" algn="l" rtl="0" fontAlgn="base">
        <a:spcBef>
          <a:spcPts val="80"/>
        </a:spcBef>
        <a:spcAft>
          <a:spcPct val="0"/>
        </a:spcAft>
        <a:buChar char="»"/>
        <a:defRPr kumimoji="1" sz="1665">
          <a:solidFill>
            <a:schemeClr val="tx1"/>
          </a:solidFill>
          <a:latin typeface="+mn-lt"/>
          <a:ea typeface="+mn-ea"/>
        </a:defRPr>
      </a:lvl6pPr>
      <a:lvl7pPr marL="2476500" indent="-190500" algn="l" rtl="0" fontAlgn="base">
        <a:spcBef>
          <a:spcPts val="80"/>
        </a:spcBef>
        <a:spcAft>
          <a:spcPct val="0"/>
        </a:spcAft>
        <a:buChar char="»"/>
        <a:defRPr kumimoji="1" sz="1665">
          <a:solidFill>
            <a:schemeClr val="tx1"/>
          </a:solidFill>
          <a:latin typeface="+mn-lt"/>
          <a:ea typeface="+mn-ea"/>
        </a:defRPr>
      </a:lvl7pPr>
      <a:lvl8pPr marL="2857500" indent="-190500" algn="l" rtl="0" fontAlgn="base">
        <a:spcBef>
          <a:spcPts val="80"/>
        </a:spcBef>
        <a:spcAft>
          <a:spcPct val="0"/>
        </a:spcAft>
        <a:buChar char="»"/>
        <a:defRPr kumimoji="1" sz="1665">
          <a:solidFill>
            <a:schemeClr val="tx1"/>
          </a:solidFill>
          <a:latin typeface="+mn-lt"/>
          <a:ea typeface="+mn-ea"/>
        </a:defRPr>
      </a:lvl8pPr>
      <a:lvl9pPr marL="3238500" indent="-190500" algn="l" rtl="0" fontAlgn="base">
        <a:spcBef>
          <a:spcPts val="80"/>
        </a:spcBef>
        <a:spcAft>
          <a:spcPct val="0"/>
        </a:spcAft>
        <a:buChar char="»"/>
        <a:defRPr kumimoji="1" sz="166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1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2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5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6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7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8000" algn="l" defTabSz="76200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tags" Target="../tags/tag4.xml"/><Relationship Id="rId3" Type="http://schemas.openxmlformats.org/officeDocument/2006/relationships/image" Target="../media/image25.png"/><Relationship Id="rId2" Type="http://schemas.openxmlformats.org/officeDocument/2006/relationships/tags" Target="../tags/tag3.xml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GIF"/><Relationship Id="rId1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2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88160" y="919480"/>
            <a:ext cx="528193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smtClean="0">
                <a:solidFill>
                  <a:schemeClr val="accent2"/>
                </a:solidFill>
                <a:sym typeface="+mn-ea"/>
              </a:rPr>
              <a:t>部编版   语文   五年级    下册</a:t>
            </a:r>
            <a:endParaRPr lang="zh-CN" altLang="en-US" sz="3200" b="1" smtClean="0">
              <a:solidFill>
                <a:schemeClr val="accent2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85570" y="1976120"/>
            <a:ext cx="6372225" cy="17633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5400" b="1" kern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      </a:t>
            </a:r>
            <a:r>
              <a:rPr lang="zh-CN" altLang="en-US" sz="5400" b="1" kern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汉字真有趣</a:t>
            </a:r>
            <a:endParaRPr kumimoji="0" lang="zh-CN" altLang="en-US" sz="5400" b="1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8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5400" b="1" kern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     </a:t>
            </a:r>
            <a:r>
              <a:rPr lang="en-US" altLang="zh-CN" sz="2400" b="1" kern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sym typeface="+mn-ea"/>
              </a:rPr>
              <a:t>——</a:t>
            </a:r>
            <a:r>
              <a:rPr lang="zh-CN" altLang="en-US" sz="2400" b="1" kern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宋体" panose="02010600030101010101" pitchFamily="2" charset="-122"/>
                <a:sym typeface="+mn-ea"/>
              </a:rPr>
              <a:t>汉字的构字方法特点及其实际应用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3532505" y="4257675"/>
            <a:ext cx="3977005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smtClean="0">
                <a:solidFill>
                  <a:schemeClr val="accent2"/>
                </a:solidFill>
                <a:sym typeface="+mn-ea"/>
              </a:rPr>
              <a:t>北流市北流镇鸭埌小学     伍运宁</a:t>
            </a:r>
            <a:endParaRPr lang="zh-CN" altLang="en-US" sz="2400" b="1" smtClean="0">
              <a:solidFill>
                <a:schemeClr val="accent2"/>
              </a:solidFill>
            </a:endParaRPr>
          </a:p>
          <a:p>
            <a:endParaRPr lang="zh-CN" altLang="en-US" sz="2400"/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71762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会意字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2555096" y="459422"/>
            <a:ext cx="25026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看图猜字谜：</a:t>
            </a:r>
            <a:endParaRPr lang="zh-CN" altLang="en-US" sz="3000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rcRect t="41040" r="914"/>
          <a:stretch>
            <a:fillRect/>
          </a:stretch>
        </p:blipFill>
        <p:spPr>
          <a:xfrm>
            <a:off x="2643396" y="1127249"/>
            <a:ext cx="1282864" cy="104957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rcRect l="48303" t="688" r="-2350" b="58865"/>
          <a:stretch>
            <a:fillRect/>
          </a:stretch>
        </p:blipFill>
        <p:spPr>
          <a:xfrm>
            <a:off x="4188032" y="1214885"/>
            <a:ext cx="1031331" cy="106122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t="-71" r="48042" b="58865"/>
          <a:stretch>
            <a:fillRect/>
          </a:stretch>
        </p:blipFill>
        <p:spPr>
          <a:xfrm>
            <a:off x="5663456" y="1332016"/>
            <a:ext cx="721158" cy="786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rcRect l="-907" t="40407" r="846"/>
          <a:stretch>
            <a:fillRect/>
          </a:stretch>
        </p:blipFill>
        <p:spPr>
          <a:xfrm>
            <a:off x="2643397" y="2419114"/>
            <a:ext cx="1242548" cy="101786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rcRect l="48333" t="265" r="-1950" b="60212"/>
          <a:stretch>
            <a:fillRect/>
          </a:stretch>
        </p:blipFill>
        <p:spPr>
          <a:xfrm>
            <a:off x="4135164" y="2355415"/>
            <a:ext cx="1098592" cy="111353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-907" r="48871" b="60566"/>
          <a:stretch>
            <a:fillRect/>
          </a:stretch>
        </p:blipFill>
        <p:spPr>
          <a:xfrm>
            <a:off x="5625356" y="2480258"/>
            <a:ext cx="775517" cy="8081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rcRect l="12801" t="37937" r="33989" b="-671"/>
          <a:stretch>
            <a:fillRect/>
          </a:stretch>
        </p:blipFill>
        <p:spPr>
          <a:xfrm>
            <a:off x="2861880" y="3764742"/>
            <a:ext cx="1901109" cy="1016506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648239" y="3801980"/>
            <a:ext cx="773528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</a:rPr>
              <a:t>灭</a:t>
            </a:r>
            <a:endParaRPr lang="zh-CN" altLang="en-US" sz="4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heel spokes="8"/>
      </p:transition>
    </mc:Choice>
    <mc:Fallback>
      <p:transition spd="slow">
        <p:wheel spokes="8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99920" y="3218815"/>
            <a:ext cx="3718560" cy="2018030"/>
          </a:xfrm>
          <a:prstGeom prst="rect">
            <a:avLst/>
          </a:prstGeom>
        </p:spPr>
      </p:pic>
      <p:grpSp>
        <p:nvGrpSpPr>
          <p:cNvPr id="2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71762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会意字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88" r="30448"/>
          <a:stretch>
            <a:fillRect/>
          </a:stretch>
        </p:blipFill>
        <p:spPr>
          <a:xfrm>
            <a:off x="1899920" y="979170"/>
            <a:ext cx="2658745" cy="19735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rcRect l="70659" t="563"/>
          <a:stretch>
            <a:fillRect/>
          </a:stretch>
        </p:blipFill>
        <p:spPr>
          <a:xfrm>
            <a:off x="4558665" y="986790"/>
            <a:ext cx="1121410" cy="196596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FF0000">
                <a:tint val="45000"/>
                <a:satMod val="400000"/>
              </a:srgbClr>
            </a:duotone>
          </a:blip>
          <a:srcRect l="35603" t="16725" r="2912" b="62500"/>
          <a:stretch>
            <a:fillRect/>
          </a:stretch>
        </p:blipFill>
        <p:spPr>
          <a:xfrm>
            <a:off x="3415029" y="3537585"/>
            <a:ext cx="2022739" cy="44958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737804" y="362318"/>
            <a:ext cx="25026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看图猜字谜：</a:t>
            </a:r>
            <a:endParaRPr lang="zh-CN" altLang="en-US" sz="3000"/>
          </a:p>
        </p:txBody>
      </p:sp>
      <p:sp>
        <p:nvSpPr>
          <p:cNvPr id="18" name="文本框 17"/>
          <p:cNvSpPr txBox="1"/>
          <p:nvPr/>
        </p:nvSpPr>
        <p:spPr>
          <a:xfrm>
            <a:off x="5730240" y="2385060"/>
            <a:ext cx="2831133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把和字义有关的两个（或几个）独体字或象形字符号组合起来，把它们的意思合成一个新意思。</a:t>
            </a:r>
            <a:endParaRPr lang="zh-CN" altLang="en-US" sz="2400" b="1" smtClean="0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742940" y="1866900"/>
            <a:ext cx="174117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会意字：</a:t>
            </a:r>
            <a:endParaRPr lang="zh-CN" altLang="en-US" sz="2400" b="1" smtClean="0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71762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会意字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3672840" y="3368040"/>
            <a:ext cx="2057400" cy="52578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46095" y="3042602"/>
            <a:ext cx="395700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b="1" smtClean="0">
                <a:solidFill>
                  <a:srgbClr val="FF0000"/>
                </a:solidFill>
              </a:rPr>
              <a:t>尘：</a:t>
            </a:r>
            <a:endParaRPr lang="zh-CN" altLang="en-US" sz="4500" b="1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69021" y="1714159"/>
            <a:ext cx="31248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b="1" smtClean="0">
                <a:solidFill>
                  <a:srgbClr val="FF0000"/>
                </a:solidFill>
              </a:rPr>
              <a:t>鸣：</a:t>
            </a:r>
            <a:endParaRPr lang="zh-CN" altLang="en-US" sz="4500" b="1">
              <a:solidFill>
                <a:schemeClr val="accent2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55096" y="726458"/>
            <a:ext cx="520687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你能说说这两个字的意思吗？</a:t>
            </a:r>
            <a:endParaRPr lang="zh-CN" altLang="en-US" sz="3000"/>
          </a:p>
        </p:txBody>
      </p:sp>
      <p:sp>
        <p:nvSpPr>
          <p:cNvPr id="22" name="TextBox 21"/>
          <p:cNvSpPr txBox="1"/>
          <p:nvPr/>
        </p:nvSpPr>
        <p:spPr>
          <a:xfrm>
            <a:off x="3719637" y="1704718"/>
            <a:ext cx="31248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b="1" smtClean="0">
                <a:solidFill>
                  <a:schemeClr val="accent2"/>
                </a:solidFill>
              </a:rPr>
              <a:t>鸟叫。</a:t>
            </a:r>
            <a:endParaRPr lang="zh-CN" altLang="en-US" sz="4500" b="1">
              <a:solidFill>
                <a:schemeClr val="accent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6250" y="3033161"/>
            <a:ext cx="395700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b="1" smtClean="0">
                <a:solidFill>
                  <a:schemeClr val="accent2"/>
                </a:solidFill>
              </a:rPr>
              <a:t>很小的土。</a:t>
            </a:r>
            <a:endParaRPr lang="zh-CN" altLang="en-US" sz="4500" b="1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6" y="1471762"/>
              <a:ext cx="725958" cy="582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 smtClean="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形声字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2200862" y="726458"/>
            <a:ext cx="597952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观察这两组汉字，你发现了什么？</a:t>
            </a:r>
            <a:endParaRPr lang="zh-CN" altLang="en-US" sz="3000"/>
          </a:p>
        </p:txBody>
      </p:sp>
      <p:pic>
        <p:nvPicPr>
          <p:cNvPr id="19" name="图片 18" descr="微信图片_20200829204907.png"/>
          <p:cNvPicPr>
            <a:picLocks noChangeAspect="1"/>
          </p:cNvPicPr>
          <p:nvPr/>
        </p:nvPicPr>
        <p:blipFill>
          <a:blip r:embed="rId1"/>
          <a:srcRect l="6566" t="21650" r="38849" b="68033"/>
          <a:stretch>
            <a:fillRect/>
          </a:stretch>
        </p:blipFill>
        <p:spPr>
          <a:xfrm>
            <a:off x="2722880" y="3034665"/>
            <a:ext cx="2934970" cy="574675"/>
          </a:xfrm>
          <a:prstGeom prst="rect">
            <a:avLst/>
          </a:prstGeom>
        </p:spPr>
      </p:pic>
      <p:pic>
        <p:nvPicPr>
          <p:cNvPr id="11" name="图片 10" descr="微信图片_20200829204907.png"/>
          <p:cNvPicPr>
            <a:picLocks noChangeAspect="1"/>
          </p:cNvPicPr>
          <p:nvPr/>
        </p:nvPicPr>
        <p:blipFill>
          <a:blip r:embed="rId1"/>
          <a:srcRect l="6818" t="6127" r="38702" b="83702"/>
          <a:stretch>
            <a:fillRect/>
          </a:stretch>
        </p:blipFill>
        <p:spPr>
          <a:xfrm>
            <a:off x="2668270" y="1480820"/>
            <a:ext cx="2912745" cy="566420"/>
          </a:xfrm>
          <a:prstGeom prst="rect">
            <a:avLst/>
          </a:prstGeom>
        </p:spPr>
      </p:pic>
      <p:sp>
        <p:nvSpPr>
          <p:cNvPr id="15" name="文本框 6"/>
          <p:cNvSpPr txBox="1"/>
          <p:nvPr/>
        </p:nvSpPr>
        <p:spPr>
          <a:xfrm>
            <a:off x="6283523" y="1520226"/>
            <a:ext cx="1492924" cy="517525"/>
          </a:xfrm>
          <a:prstGeom prst="rect">
            <a:avLst/>
          </a:prstGeom>
          <a:gradFill flip="none">
            <a:gsLst>
              <a:gs pos="0">
                <a:srgbClr val="FECF40"/>
              </a:gs>
              <a:gs pos="100000">
                <a:srgbClr val="846C21"/>
              </a:gs>
            </a:gsLst>
            <a:lin ang="5400000" scaled="0"/>
          </a:gradFill>
        </p:spPr>
        <p:txBody>
          <a:bodyPr wrap="none" rtlCol="0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500" b="1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左形右声</a:t>
            </a:r>
            <a:endParaRPr lang="zh-CN" altLang="en-US" sz="2500" b="1" smtClean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6" name="文本框 6"/>
          <p:cNvSpPr txBox="1"/>
          <p:nvPr/>
        </p:nvSpPr>
        <p:spPr>
          <a:xfrm>
            <a:off x="6298355" y="3080638"/>
            <a:ext cx="1494274" cy="517525"/>
          </a:xfrm>
          <a:prstGeom prst="rect">
            <a:avLst/>
          </a:prstGeom>
          <a:gradFill flip="none">
            <a:gsLst>
              <a:gs pos="0">
                <a:srgbClr val="FECF40"/>
              </a:gs>
              <a:gs pos="100000">
                <a:srgbClr val="846C21"/>
              </a:gs>
            </a:gsLst>
            <a:lin ang="5400000" scaled="0"/>
          </a:gradFill>
        </p:spPr>
        <p:txBody>
          <a:bodyPr wrap="none" rtlCol="0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500" b="1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右形左声</a:t>
            </a:r>
            <a:endParaRPr lang="zh-CN" altLang="en-US" sz="2500" b="1" smtClean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39631" y="2290048"/>
            <a:ext cx="801112" cy="461665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声旁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63233" y="2304884"/>
            <a:ext cx="801112" cy="460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ln>
                  <a:solidFill>
                    <a:schemeClr val="bg1"/>
                  </a:solidFill>
                </a:ln>
              </a:rPr>
              <a:t>形旁</a:t>
            </a:r>
            <a:endParaRPr lang="zh-CN" altLang="en-US" sz="2400" b="1" smtClean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163985" y="4155386"/>
            <a:ext cx="44425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762000">
              <a:spcBef>
                <a:spcPct val="50000"/>
              </a:spcBef>
            </a:pPr>
            <a:r>
              <a:rPr lang="zh-CN" altLang="en-US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由表示意义的</a:t>
            </a:r>
            <a:r>
              <a:rPr lang="zh-CN" altLang="en-US" sz="2400" b="1" smtClean="0">
                <a:solidFill>
                  <a:srgbClr val="FF0000"/>
                </a:solidFill>
                <a:ea typeface="黑体" panose="02010609060101010101" pitchFamily="49" charset="-122"/>
                <a:sym typeface="+mn-ea"/>
              </a:rPr>
              <a:t>形旁</a:t>
            </a:r>
            <a:r>
              <a:rPr lang="zh-CN" altLang="en-US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和表示读音的</a:t>
            </a:r>
            <a:r>
              <a:rPr lang="zh-CN" altLang="en-US" sz="2400" b="1" smtClean="0">
                <a:solidFill>
                  <a:srgbClr val="FF0000"/>
                </a:solidFill>
                <a:ea typeface="黑体" panose="02010609060101010101" pitchFamily="49" charset="-122"/>
                <a:sym typeface="+mn-ea"/>
              </a:rPr>
              <a:t>声旁</a:t>
            </a:r>
            <a:r>
              <a:rPr lang="zh-CN" altLang="en-US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组合而成。 </a:t>
            </a:r>
            <a:endParaRPr lang="zh-CN" altLang="en-US" sz="2400" b="1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6528" y="4159306"/>
            <a:ext cx="1743960" cy="460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形声字：</a:t>
            </a:r>
            <a:endParaRPr lang="zh-CN" altLang="en-US" sz="2400" i="1"/>
          </a:p>
        </p:txBody>
      </p:sp>
      <p:sp>
        <p:nvSpPr>
          <p:cNvPr id="4" name="TextBox 34"/>
          <p:cNvSpPr txBox="1"/>
          <p:nvPr/>
        </p:nvSpPr>
        <p:spPr>
          <a:xfrm>
            <a:off x="2224405" y="1520190"/>
            <a:ext cx="638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1.</a:t>
            </a:r>
            <a:endParaRPr lang="en-US" altLang="zh-CN" sz="2800" b="1" i="1" smtClean="0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  <p:sp>
        <p:nvSpPr>
          <p:cNvPr id="5" name="TextBox 34"/>
          <p:cNvSpPr txBox="1"/>
          <p:nvPr/>
        </p:nvSpPr>
        <p:spPr>
          <a:xfrm>
            <a:off x="2200910" y="3067050"/>
            <a:ext cx="638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2.</a:t>
            </a:r>
            <a:endParaRPr lang="en-US" altLang="zh-CN" sz="2800" b="1" i="1" smtClean="0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heel spokes="8"/>
      </p:transition>
    </mc:Choice>
    <mc:Fallback>
      <p:transition spd="slow">
        <p:wheel spokes="8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2" grpId="0"/>
      <p:bldP spid="34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6" y="1471762"/>
              <a:ext cx="725958" cy="582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 smtClean="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形声字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2200862" y="726458"/>
            <a:ext cx="597952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观察这两组汉字，你发现了什么？</a:t>
            </a:r>
            <a:endParaRPr lang="zh-CN" altLang="en-US" sz="3000"/>
          </a:p>
        </p:txBody>
      </p:sp>
      <p:pic>
        <p:nvPicPr>
          <p:cNvPr id="4" name="图片 3" descr="微信图片_20200829204907.png"/>
          <p:cNvPicPr>
            <a:picLocks noChangeAspect="1"/>
          </p:cNvPicPr>
          <p:nvPr/>
        </p:nvPicPr>
        <p:blipFill>
          <a:blip r:embed="rId1"/>
          <a:srcRect l="7192" t="36762" r="35592" b="52059"/>
          <a:stretch>
            <a:fillRect/>
          </a:stretch>
        </p:blipFill>
        <p:spPr>
          <a:xfrm>
            <a:off x="2809240" y="1729740"/>
            <a:ext cx="3182620" cy="647065"/>
          </a:xfrm>
          <a:prstGeom prst="rect">
            <a:avLst/>
          </a:prstGeom>
        </p:spPr>
      </p:pic>
      <p:pic>
        <p:nvPicPr>
          <p:cNvPr id="7" name="图片 6" descr="微信图片_20200829204907.png"/>
          <p:cNvPicPr>
            <a:picLocks noChangeAspect="1"/>
          </p:cNvPicPr>
          <p:nvPr/>
        </p:nvPicPr>
        <p:blipFill>
          <a:blip r:embed="rId1"/>
          <a:srcRect l="7192" t="50047" r="37955" b="37764"/>
          <a:stretch>
            <a:fillRect/>
          </a:stretch>
        </p:blipFill>
        <p:spPr>
          <a:xfrm>
            <a:off x="2769870" y="2950210"/>
            <a:ext cx="3051175" cy="70548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6258560" y="1814195"/>
            <a:ext cx="1534160" cy="504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500" b="1" smtClean="0">
                <a:solidFill>
                  <a:srgbClr val="FF0066"/>
                </a:solidFill>
                <a:sym typeface="+mn-ea"/>
              </a:rPr>
              <a:t>上形下声  </a:t>
            </a:r>
            <a:endParaRPr lang="en-US" altLang="zh-CN" sz="2500" b="1" smtClean="0">
              <a:solidFill>
                <a:srgbClr val="FF0066"/>
              </a:solidFill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04280" y="3129915"/>
            <a:ext cx="1545590" cy="50419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500" b="1" smtClean="0">
                <a:solidFill>
                  <a:srgbClr val="FF0066"/>
                </a:solidFill>
                <a:sym typeface="+mn-ea"/>
              </a:rPr>
              <a:t>下形上声</a:t>
            </a:r>
            <a:endParaRPr lang="zh-CN" altLang="en-US" sz="2500" b="1" smtClean="0">
              <a:solidFill>
                <a:srgbClr val="FF0066"/>
              </a:solidFill>
              <a:sym typeface="+mn-ea"/>
            </a:endParaRPr>
          </a:p>
        </p:txBody>
      </p:sp>
      <p:sp>
        <p:nvSpPr>
          <p:cNvPr id="9" name="TextBox 34"/>
          <p:cNvSpPr txBox="1"/>
          <p:nvPr/>
        </p:nvSpPr>
        <p:spPr>
          <a:xfrm>
            <a:off x="2306955" y="1796415"/>
            <a:ext cx="638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3.</a:t>
            </a:r>
            <a:endParaRPr lang="en-US" altLang="zh-CN" sz="2800" b="1" i="1" smtClean="0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  <p:sp>
        <p:nvSpPr>
          <p:cNvPr id="12" name="TextBox 34"/>
          <p:cNvSpPr txBox="1"/>
          <p:nvPr/>
        </p:nvSpPr>
        <p:spPr>
          <a:xfrm>
            <a:off x="2269490" y="3192145"/>
            <a:ext cx="638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4.</a:t>
            </a:r>
            <a:endParaRPr lang="en-US" altLang="zh-CN" sz="2800" b="1" i="1" smtClean="0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6" y="1471762"/>
              <a:ext cx="725958" cy="582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 smtClean="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形声字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2200862" y="726458"/>
            <a:ext cx="597952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观察这两组汉字，你发现了什么？</a:t>
            </a:r>
            <a:endParaRPr lang="zh-CN" altLang="en-US" sz="3000"/>
          </a:p>
        </p:txBody>
      </p:sp>
      <p:sp>
        <p:nvSpPr>
          <p:cNvPr id="9" name="TextBox 34"/>
          <p:cNvSpPr txBox="1"/>
          <p:nvPr/>
        </p:nvSpPr>
        <p:spPr>
          <a:xfrm>
            <a:off x="2306955" y="1796415"/>
            <a:ext cx="638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5.</a:t>
            </a:r>
            <a:endParaRPr lang="en-US" altLang="zh-CN" sz="2800" b="1" i="1" smtClean="0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  <p:sp>
        <p:nvSpPr>
          <p:cNvPr id="12" name="TextBox 34"/>
          <p:cNvSpPr txBox="1"/>
          <p:nvPr/>
        </p:nvSpPr>
        <p:spPr>
          <a:xfrm>
            <a:off x="2269490" y="3192145"/>
            <a:ext cx="638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6.</a:t>
            </a:r>
            <a:endParaRPr lang="en-US" altLang="zh-CN" sz="2800" b="1" i="1" smtClean="0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  <p:pic>
        <p:nvPicPr>
          <p:cNvPr id="5" name="图片 4" descr="微信图片_20200829204907.png"/>
          <p:cNvPicPr>
            <a:picLocks noChangeAspect="1"/>
          </p:cNvPicPr>
          <p:nvPr/>
        </p:nvPicPr>
        <p:blipFill>
          <a:blip r:embed="rId1"/>
          <a:srcRect l="7063" t="67210" r="37810" b="21012"/>
          <a:stretch>
            <a:fillRect/>
          </a:stretch>
        </p:blipFill>
        <p:spPr>
          <a:xfrm>
            <a:off x="2698750" y="1697990"/>
            <a:ext cx="3122295" cy="694055"/>
          </a:xfrm>
          <a:prstGeom prst="rect">
            <a:avLst/>
          </a:prstGeom>
        </p:spPr>
      </p:pic>
      <p:pic>
        <p:nvPicPr>
          <p:cNvPr id="6" name="图片 5" descr="微信图片_20200829204907.png"/>
          <p:cNvPicPr>
            <a:picLocks noChangeAspect="1"/>
          </p:cNvPicPr>
          <p:nvPr/>
        </p:nvPicPr>
        <p:blipFill>
          <a:blip r:embed="rId1"/>
          <a:srcRect l="6648" t="83255" r="38583" b="5355"/>
          <a:stretch>
            <a:fillRect/>
          </a:stretch>
        </p:blipFill>
        <p:spPr>
          <a:xfrm>
            <a:off x="2760345" y="3068320"/>
            <a:ext cx="3083560" cy="66738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227445" y="1809115"/>
            <a:ext cx="1628775" cy="508635"/>
          </a:xfrm>
          <a:prstGeom prst="rect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</p:spPr>
        <p:txBody>
          <a:bodyPr wrap="square" rtlCol="0">
            <a:no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2500" b="1" smtClean="0">
                <a:solidFill>
                  <a:srgbClr val="7030A0"/>
                </a:solidFill>
                <a:sym typeface="+mn-ea"/>
              </a:rPr>
              <a:t> </a:t>
            </a:r>
            <a:r>
              <a:rPr lang="zh-CN" altLang="en-US" sz="2500" b="1" smtClean="0">
                <a:solidFill>
                  <a:srgbClr val="7030A0"/>
                </a:solidFill>
                <a:sym typeface="+mn-ea"/>
              </a:rPr>
              <a:t>外形内声  </a:t>
            </a:r>
            <a:endParaRPr lang="en-US" altLang="zh-CN" sz="2500" b="1" smtClean="0">
              <a:solidFill>
                <a:srgbClr val="7030A0"/>
              </a:solidFill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27445" y="3112770"/>
            <a:ext cx="1640205" cy="508635"/>
          </a:xfrm>
          <a:prstGeom prst="rect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</p:spPr>
        <p:txBody>
          <a:bodyPr wrap="square" rtlCol="0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500" b="1" smtClean="0">
                <a:solidFill>
                  <a:srgbClr val="7030A0"/>
                </a:solidFill>
                <a:sym typeface="+mn-ea"/>
              </a:rPr>
              <a:t> 内形外声</a:t>
            </a:r>
            <a:endParaRPr lang="zh-CN" altLang="en-US" sz="2500" b="1" smtClean="0">
              <a:solidFill>
                <a:srgbClr val="7030A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6" y="1471762"/>
              <a:ext cx="725958" cy="582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 smtClean="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形声字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4" name="图片 3" descr="微信图片_20200829204907.png"/>
          <p:cNvPicPr>
            <a:picLocks noChangeAspect="1"/>
          </p:cNvPicPr>
          <p:nvPr/>
        </p:nvPicPr>
        <p:blipFill>
          <a:blip r:embed="rId1"/>
          <a:srcRect l="59019" t="83097" r="11764" b="5564"/>
          <a:stretch>
            <a:fillRect/>
          </a:stretch>
        </p:blipFill>
        <p:spPr>
          <a:xfrm>
            <a:off x="3380740" y="2028825"/>
            <a:ext cx="2445385" cy="98742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591560" y="1601470"/>
            <a:ext cx="23888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yu</a:t>
            </a:r>
            <a:r>
              <a:rPr lang="en-US" altLang="zh-CN" sz="2400" b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ᾱn     yɑng</a:t>
            </a:r>
            <a:endParaRPr lang="zh-CN" altLang="en-US" sz="2400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6" y="1471762"/>
              <a:ext cx="725958" cy="582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 smtClean="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形声字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3672840" y="3368040"/>
            <a:ext cx="2057400" cy="52578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86000" y="731520"/>
            <a:ext cx="13874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solidFill>
                  <a:srgbClr val="7030A0"/>
                </a:solidFill>
                <a:latin typeface="Verdana" panose="020B0604030504040204" pitchFamily="34" charset="0"/>
                <a:ea typeface="宋体" panose="02010600030101010101" pitchFamily="2" charset="-122"/>
                <a:sym typeface="+mn-ea"/>
              </a:rPr>
              <a:t>思考：</a:t>
            </a:r>
            <a:r>
              <a:rPr lang="en-US" altLang="zh-CN" sz="3600" b="1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    </a:t>
            </a:r>
            <a:endParaRPr lang="en-US" altLang="zh-CN" sz="3600" b="1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15540" y="1866900"/>
            <a:ext cx="5190490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smtClean="0">
                <a:solidFill>
                  <a:schemeClr val="accent2"/>
                </a:solidFill>
              </a:rPr>
              <a:t>“</a:t>
            </a:r>
            <a:r>
              <a:rPr lang="zh-CN" altLang="en-US" sz="2800" b="1" smtClean="0">
                <a:solidFill>
                  <a:schemeClr val="accent2"/>
                </a:solidFill>
              </a:rPr>
              <a:t>蒹葭苍苍，白露为霜</a:t>
            </a:r>
            <a:r>
              <a:rPr lang="en-US" altLang="zh-CN" sz="2800" b="1" smtClean="0">
                <a:solidFill>
                  <a:schemeClr val="accent2"/>
                </a:solidFill>
              </a:rPr>
              <a:t>”</a:t>
            </a:r>
            <a:r>
              <a:rPr lang="zh-CN" altLang="en-US" sz="2800" b="1" smtClean="0">
                <a:solidFill>
                  <a:schemeClr val="accent2"/>
                </a:solidFill>
              </a:rPr>
              <a:t>诗句中的</a:t>
            </a:r>
            <a:r>
              <a:rPr lang="en-US" altLang="zh-CN" sz="2800" b="1" smtClean="0">
                <a:solidFill>
                  <a:schemeClr val="accent2"/>
                </a:solidFill>
              </a:rPr>
              <a:t>“</a:t>
            </a:r>
            <a:r>
              <a:rPr lang="zh-CN" altLang="en-US" sz="2800" b="1" smtClean="0">
                <a:solidFill>
                  <a:schemeClr val="accent2"/>
                </a:solidFill>
              </a:rPr>
              <a:t>蒹葭</a:t>
            </a:r>
            <a:r>
              <a:rPr lang="en-US" altLang="zh-CN" sz="2800" b="1" smtClean="0">
                <a:solidFill>
                  <a:schemeClr val="accent2"/>
                </a:solidFill>
              </a:rPr>
              <a:t>”</a:t>
            </a:r>
            <a:r>
              <a:rPr lang="zh-CN" altLang="en-US" sz="2800" b="1" smtClean="0">
                <a:solidFill>
                  <a:schemeClr val="accent2"/>
                </a:solidFill>
              </a:rPr>
              <a:t>指的是（        ）。</a:t>
            </a:r>
            <a:endParaRPr lang="zh-CN" altLang="en-US" sz="2800" b="1" smtClean="0">
              <a:solidFill>
                <a:schemeClr val="accent2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 b="1" smtClean="0">
                <a:solidFill>
                  <a:schemeClr val="accent2"/>
                </a:solidFill>
              </a:rPr>
              <a:t>A </a:t>
            </a:r>
            <a:r>
              <a:rPr lang="zh-CN" altLang="en-US" sz="2800" b="1" smtClean="0">
                <a:solidFill>
                  <a:schemeClr val="accent2"/>
                </a:solidFill>
              </a:rPr>
              <a:t>一种树木    </a:t>
            </a:r>
            <a:r>
              <a:rPr lang="en-US" altLang="zh-CN" sz="2800" b="1" smtClean="0">
                <a:solidFill>
                  <a:schemeClr val="accent2"/>
                </a:solidFill>
              </a:rPr>
              <a:t>B </a:t>
            </a:r>
            <a:r>
              <a:rPr lang="zh-CN" altLang="en-US" sz="2800" b="1" smtClean="0">
                <a:solidFill>
                  <a:schemeClr val="accent2"/>
                </a:solidFill>
              </a:rPr>
              <a:t>一种草    </a:t>
            </a:r>
            <a:r>
              <a:rPr lang="en-US" altLang="zh-CN" sz="2800" b="1" smtClean="0">
                <a:solidFill>
                  <a:schemeClr val="accent2"/>
                </a:solidFill>
              </a:rPr>
              <a:t>C </a:t>
            </a:r>
            <a:r>
              <a:rPr lang="zh-CN" altLang="en-US" sz="2800" b="1" smtClean="0">
                <a:solidFill>
                  <a:schemeClr val="accent2"/>
                </a:solidFill>
              </a:rPr>
              <a:t>头发</a:t>
            </a:r>
            <a:endParaRPr lang="zh-CN" altLang="en-US" sz="2800" b="1">
              <a:solidFill>
                <a:schemeClr val="accent2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58410" y="2630170"/>
            <a:ext cx="58229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  <a:sym typeface="+mn-ea"/>
              </a:rPr>
              <a:t>B</a:t>
            </a:r>
            <a:r>
              <a:rPr lang="en-US" altLang="zh-CN" sz="3600" b="1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    </a:t>
            </a:r>
            <a:endParaRPr lang="en-US" altLang="zh-CN" sz="3600" b="1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6" y="1471762"/>
              <a:ext cx="725958" cy="582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 smtClean="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形声字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3672840" y="3368040"/>
            <a:ext cx="2057400" cy="52578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12085" y="2292985"/>
            <a:ext cx="5770880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chemeClr val="accent2"/>
                </a:solidFill>
              </a:rPr>
              <a:t>树（稍   梢）        </a:t>
            </a:r>
            <a:endParaRPr lang="zh-CN" altLang="en-US" sz="2800" b="1" smtClean="0">
              <a:solidFill>
                <a:schemeClr val="accent2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chemeClr val="accent2"/>
                </a:solidFill>
              </a:rPr>
              <a:t>奔</a:t>
            </a:r>
            <a:r>
              <a:rPr lang="zh-CN" altLang="en-US" sz="2800" b="1" smtClean="0">
                <a:solidFill>
                  <a:schemeClr val="accent2"/>
                </a:solidFill>
                <a:sym typeface="+mn-ea"/>
              </a:rPr>
              <a:t>（</a:t>
            </a:r>
            <a:r>
              <a:rPr lang="zh-CN" altLang="en-US" sz="2800" b="1" smtClean="0">
                <a:solidFill>
                  <a:schemeClr val="accent2"/>
                </a:solidFill>
              </a:rPr>
              <a:t>驰   弛）</a:t>
            </a:r>
            <a:endParaRPr lang="zh-CN" altLang="en-US" sz="2800" b="1" smtClean="0">
              <a:solidFill>
                <a:schemeClr val="accent2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chemeClr val="accent2"/>
                </a:solidFill>
                <a:sym typeface="+mn-ea"/>
              </a:rPr>
              <a:t>完（璧   壁）归赵</a:t>
            </a:r>
            <a:r>
              <a:rPr lang="zh-CN" altLang="en-US" sz="2800" b="1" smtClean="0">
                <a:solidFill>
                  <a:schemeClr val="accent2"/>
                </a:solidFill>
              </a:rPr>
              <a:t>        </a:t>
            </a:r>
            <a:endParaRPr lang="zh-CN" altLang="en-US" sz="2800" b="1" smtClean="0">
              <a:solidFill>
                <a:schemeClr val="accent2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smtClean="0">
                <a:solidFill>
                  <a:schemeClr val="accent2"/>
                </a:solidFill>
              </a:rPr>
              <a:t>      </a:t>
            </a:r>
            <a:endParaRPr lang="zh-CN" altLang="en-US" sz="2800" b="1">
              <a:solidFill>
                <a:schemeClr val="accent2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86000" y="731520"/>
            <a:ext cx="6196965" cy="11372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请给下列词语选择正确的字，在下面画</a:t>
            </a:r>
            <a:r>
              <a:rPr lang="en-US" altLang="zh-CN" sz="3200" b="1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“</a:t>
            </a:r>
            <a:r>
              <a:rPr lang="en-US" altLang="zh-CN" sz="3200" b="1" u="sng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    </a:t>
            </a:r>
            <a:r>
              <a:rPr lang="en-US" altLang="zh-CN" sz="3200" b="1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 ”</a:t>
            </a:r>
            <a:r>
              <a:rPr lang="zh-CN" altLang="en-US" sz="3200" b="1">
                <a:solidFill>
                  <a:srgbClr val="7030A0"/>
                </a:solidFill>
                <a:latin typeface="Verdana" panose="020B0604030504040204" pitchFamily="34" charset="0"/>
                <a:ea typeface="宋体" panose="02010600030101010101" pitchFamily="2" charset="-122"/>
                <a:sym typeface="+mn-ea"/>
              </a:rPr>
              <a:t>。</a:t>
            </a:r>
            <a:r>
              <a:rPr lang="en-US" altLang="zh-CN" sz="3600" b="1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    </a:t>
            </a:r>
            <a:endParaRPr lang="en-US" altLang="zh-CN" sz="3600" b="1">
              <a:solidFill>
                <a:srgbClr val="7030A0"/>
              </a:solidFill>
              <a:latin typeface="Verdana" panose="020B0604030504040204" pitchFamily="34" charset="0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082415" y="2979420"/>
            <a:ext cx="506095" cy="69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" name="直接连接符 8"/>
          <p:cNvCxnSpPr/>
          <p:nvPr/>
        </p:nvCxnSpPr>
        <p:spPr>
          <a:xfrm>
            <a:off x="3408045" y="4260215"/>
            <a:ext cx="506095" cy="69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" name="直接连接符 10"/>
          <p:cNvCxnSpPr/>
          <p:nvPr/>
        </p:nvCxnSpPr>
        <p:spPr>
          <a:xfrm>
            <a:off x="3444240" y="3595370"/>
            <a:ext cx="506095" cy="69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71762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汉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949575" y="889635"/>
            <a:ext cx="3180080" cy="3282315"/>
            <a:chOff x="2994" y="717"/>
            <a:chExt cx="5008" cy="5169"/>
          </a:xfrm>
        </p:grpSpPr>
        <p:sp>
          <p:nvSpPr>
            <p:cNvPr id="12" name="Freeform 12"/>
            <p:cNvSpPr/>
            <p:nvPr>
              <p:custDataLst>
                <p:tags r:id="rId1"/>
              </p:custDataLst>
            </p:nvPr>
          </p:nvSpPr>
          <p:spPr bwMode="auto">
            <a:xfrm>
              <a:off x="2994" y="3472"/>
              <a:ext cx="2414" cy="2414"/>
            </a:xfrm>
            <a:custGeom>
              <a:avLst/>
              <a:gdLst>
                <a:gd name="T0" fmla="*/ 230 w 460"/>
                <a:gd name="T1" fmla="*/ 460 h 460"/>
                <a:gd name="T2" fmla="*/ 347 w 460"/>
                <a:gd name="T3" fmla="*/ 430 h 460"/>
                <a:gd name="T4" fmla="*/ 460 w 460"/>
                <a:gd name="T5" fmla="*/ 230 h 460"/>
                <a:gd name="T6" fmla="*/ 460 w 460"/>
                <a:gd name="T7" fmla="*/ 0 h 460"/>
                <a:gd name="T8" fmla="*/ 230 w 460"/>
                <a:gd name="T9" fmla="*/ 0 h 460"/>
                <a:gd name="T10" fmla="*/ 113 w 460"/>
                <a:gd name="T11" fmla="*/ 29 h 460"/>
                <a:gd name="T12" fmla="*/ 0 w 460"/>
                <a:gd name="T13" fmla="*/ 230 h 460"/>
                <a:gd name="T14" fmla="*/ 0 w 460"/>
                <a:gd name="T15" fmla="*/ 460 h 460"/>
                <a:gd name="T16" fmla="*/ 230 w 460"/>
                <a:gd name="T17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460">
                  <a:moveTo>
                    <a:pt x="230" y="460"/>
                  </a:moveTo>
                  <a:cubicBezTo>
                    <a:pt x="230" y="460"/>
                    <a:pt x="289" y="459"/>
                    <a:pt x="347" y="430"/>
                  </a:cubicBezTo>
                  <a:cubicBezTo>
                    <a:pt x="422" y="392"/>
                    <a:pt x="460" y="325"/>
                    <a:pt x="460" y="230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29" y="0"/>
                    <a:pt x="170" y="0"/>
                    <a:pt x="113" y="29"/>
                  </a:cubicBezTo>
                  <a:cubicBezTo>
                    <a:pt x="38" y="67"/>
                    <a:pt x="0" y="135"/>
                    <a:pt x="0" y="230"/>
                  </a:cubicBezTo>
                  <a:cubicBezTo>
                    <a:pt x="0" y="460"/>
                    <a:pt x="0" y="460"/>
                    <a:pt x="0" y="460"/>
                  </a:cubicBezTo>
                  <a:lnTo>
                    <a:pt x="230" y="460"/>
                  </a:lnTo>
                  <a:close/>
                </a:path>
              </a:pathLst>
            </a:custGeom>
            <a:gradFill>
              <a:gsLst>
                <a:gs pos="0">
                  <a:srgbClr val="FBFB11"/>
                </a:gs>
                <a:gs pos="100000">
                  <a:srgbClr val="838309"/>
                </a:gs>
              </a:gsLst>
              <a:lin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77800"/>
            </a:sp3d>
          </p:spPr>
          <p:txBody>
            <a:bodyPr vert="horz" wrap="square" lIns="68580" tIns="34290" rIns="68580" bIns="34290" numCol="1" anchor="t" anchorCtr="0" compatLnSpc="1"/>
            <a:lstStyle/>
            <a:p>
              <a:pPr algn="ctr"/>
              <a:endParaRPr lang="zh-CN" altLang="en-US" sz="3000" b="1">
                <a:solidFill>
                  <a:srgbClr val="375494"/>
                </a:solidFill>
                <a:latin typeface="微软雅黑 Light" panose="020B0502040204020203" pitchFamily="34" charset="-122"/>
                <a:ea typeface="宋体" panose="02010600030101010101" pitchFamily="2" charset="-122"/>
                <a:sym typeface="微软雅黑 Light" panose="020B0502040204020203" pitchFamily="34" charset="-122"/>
              </a:endParaRPr>
            </a:p>
            <a:p>
              <a:pPr algn="ctr"/>
              <a:endParaRPr lang="zh-CN" altLang="en-US" sz="3000" b="1">
                <a:solidFill>
                  <a:srgbClr val="375494"/>
                </a:solidFill>
                <a:latin typeface="微软雅黑 Light" panose="020B0502040204020203" pitchFamily="34" charset="-122"/>
                <a:ea typeface="宋体" panose="02010600030101010101" pitchFamily="2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9" name="Freeform 9"/>
            <p:cNvSpPr/>
            <p:nvPr>
              <p:custDataLst>
                <p:tags r:id="rId2"/>
              </p:custDataLst>
            </p:nvPr>
          </p:nvSpPr>
          <p:spPr bwMode="auto">
            <a:xfrm>
              <a:off x="5588" y="717"/>
              <a:ext cx="2414" cy="2414"/>
            </a:xfrm>
            <a:custGeom>
              <a:avLst/>
              <a:gdLst>
                <a:gd name="T0" fmla="*/ 230 w 460"/>
                <a:gd name="T1" fmla="*/ 460 h 460"/>
                <a:gd name="T2" fmla="*/ 431 w 460"/>
                <a:gd name="T3" fmla="*/ 346 h 460"/>
                <a:gd name="T4" fmla="*/ 460 w 460"/>
                <a:gd name="T5" fmla="*/ 230 h 460"/>
                <a:gd name="T6" fmla="*/ 460 w 460"/>
                <a:gd name="T7" fmla="*/ 0 h 460"/>
                <a:gd name="T8" fmla="*/ 230 w 460"/>
                <a:gd name="T9" fmla="*/ 0 h 460"/>
                <a:gd name="T10" fmla="*/ 29 w 460"/>
                <a:gd name="T11" fmla="*/ 114 h 460"/>
                <a:gd name="T12" fmla="*/ 0 w 460"/>
                <a:gd name="T13" fmla="*/ 230 h 460"/>
                <a:gd name="T14" fmla="*/ 0 w 460"/>
                <a:gd name="T15" fmla="*/ 460 h 460"/>
                <a:gd name="T16" fmla="*/ 230 w 460"/>
                <a:gd name="T17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460">
                  <a:moveTo>
                    <a:pt x="230" y="460"/>
                  </a:moveTo>
                  <a:cubicBezTo>
                    <a:pt x="325" y="460"/>
                    <a:pt x="393" y="421"/>
                    <a:pt x="431" y="346"/>
                  </a:cubicBezTo>
                  <a:cubicBezTo>
                    <a:pt x="459" y="288"/>
                    <a:pt x="460" y="230"/>
                    <a:pt x="460" y="230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134" y="0"/>
                    <a:pt x="67" y="38"/>
                    <a:pt x="29" y="114"/>
                  </a:cubicBezTo>
                  <a:cubicBezTo>
                    <a:pt x="0" y="171"/>
                    <a:pt x="0" y="229"/>
                    <a:pt x="0" y="230"/>
                  </a:cubicBezTo>
                  <a:cubicBezTo>
                    <a:pt x="0" y="460"/>
                    <a:pt x="0" y="460"/>
                    <a:pt x="0" y="460"/>
                  </a:cubicBezTo>
                  <a:lnTo>
                    <a:pt x="230" y="460"/>
                  </a:lnTo>
                  <a:close/>
                </a:path>
              </a:pathLst>
            </a:custGeom>
            <a:gradFill>
              <a:gsLst>
                <a:gs pos="0">
                  <a:srgbClr val="7B32B2"/>
                </a:gs>
                <a:gs pos="100000">
                  <a:srgbClr val="401A5D"/>
                </a:gs>
              </a:gsLst>
              <a:lin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77800"/>
            </a:sp3d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3000">
                <a:solidFill>
                  <a:srgbClr val="7030A0"/>
                </a:solidFill>
                <a:latin typeface="微软雅黑 Light" panose="020B0502040204020203" pitchFamily="34" charset="-122"/>
                <a:ea typeface="宋体" panose="02010600030101010101" pitchFamily="2" charset="-122"/>
                <a:sym typeface="微软雅黑 Light" panose="020B0502040204020203" pitchFamily="34" charset="-122"/>
              </a:endParaRPr>
            </a:p>
            <a:p>
              <a:pPr algn="ctr"/>
              <a:endParaRPr lang="zh-CN" altLang="en-US" sz="3000" b="1">
                <a:solidFill>
                  <a:srgbClr val="7030A0"/>
                </a:solidFill>
                <a:latin typeface="微软雅黑 Light" panose="020B0502040204020203" pitchFamily="34" charset="-122"/>
                <a:ea typeface="宋体" panose="02010600030101010101" pitchFamily="2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0" name="Freeform 10"/>
            <p:cNvSpPr/>
            <p:nvPr>
              <p:custDataLst>
                <p:tags r:id="rId3"/>
              </p:custDataLst>
            </p:nvPr>
          </p:nvSpPr>
          <p:spPr bwMode="auto">
            <a:xfrm>
              <a:off x="2994" y="717"/>
              <a:ext cx="2414" cy="2414"/>
            </a:xfrm>
            <a:custGeom>
              <a:avLst/>
              <a:gdLst>
                <a:gd name="T0" fmla="*/ 460 w 460"/>
                <a:gd name="T1" fmla="*/ 460 h 460"/>
                <a:gd name="T2" fmla="*/ 460 w 460"/>
                <a:gd name="T3" fmla="*/ 230 h 460"/>
                <a:gd name="T4" fmla="*/ 346 w 460"/>
                <a:gd name="T5" fmla="*/ 29 h 460"/>
                <a:gd name="T6" fmla="*/ 230 w 460"/>
                <a:gd name="T7" fmla="*/ 0 h 460"/>
                <a:gd name="T8" fmla="*/ 0 w 460"/>
                <a:gd name="T9" fmla="*/ 0 h 460"/>
                <a:gd name="T10" fmla="*/ 0 w 460"/>
                <a:gd name="T11" fmla="*/ 230 h 460"/>
                <a:gd name="T12" fmla="*/ 114 w 460"/>
                <a:gd name="T13" fmla="*/ 431 h 460"/>
                <a:gd name="T14" fmla="*/ 230 w 460"/>
                <a:gd name="T15" fmla="*/ 460 h 460"/>
                <a:gd name="T16" fmla="*/ 460 w 460"/>
                <a:gd name="T17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460">
                  <a:moveTo>
                    <a:pt x="460" y="460"/>
                  </a:moveTo>
                  <a:cubicBezTo>
                    <a:pt x="460" y="230"/>
                    <a:pt x="460" y="230"/>
                    <a:pt x="460" y="230"/>
                  </a:cubicBezTo>
                  <a:cubicBezTo>
                    <a:pt x="460" y="134"/>
                    <a:pt x="421" y="67"/>
                    <a:pt x="346" y="29"/>
                  </a:cubicBezTo>
                  <a:cubicBezTo>
                    <a:pt x="288" y="0"/>
                    <a:pt x="230" y="0"/>
                    <a:pt x="2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325"/>
                    <a:pt x="38" y="393"/>
                    <a:pt x="114" y="431"/>
                  </a:cubicBezTo>
                  <a:cubicBezTo>
                    <a:pt x="171" y="459"/>
                    <a:pt x="229" y="460"/>
                    <a:pt x="230" y="460"/>
                  </a:cubicBezTo>
                  <a:lnTo>
                    <a:pt x="460" y="460"/>
                  </a:lnTo>
                  <a:close/>
                </a:path>
              </a:pathLst>
            </a:custGeom>
            <a:gradFill>
              <a:gsLst>
                <a:gs pos="0">
                  <a:srgbClr val="14CD68"/>
                </a:gs>
                <a:gs pos="100000">
                  <a:srgbClr val="035C7D"/>
                </a:gs>
              </a:gsLst>
              <a:lin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77800"/>
            </a:sp3d>
          </p:spPr>
          <p:txBody>
            <a:bodyPr vert="horz" wrap="square" lIns="68580" tIns="34290" rIns="68580" bIns="34290" numCol="1" anchor="t" anchorCtr="0" compatLnSpc="1"/>
            <a:lstStyle/>
            <a:p>
              <a:pPr algn="ctr"/>
              <a:endParaRPr lang="zh-CN" sz="3000" b="1">
                <a:solidFill>
                  <a:srgbClr val="FF0000"/>
                </a:solidFill>
                <a:latin typeface="微软雅黑 Light" panose="020B0502040204020203" pitchFamily="34" charset="-122"/>
                <a:ea typeface="宋体" panose="02010600030101010101" pitchFamily="2" charset="-122"/>
                <a:sym typeface="微软雅黑 Light" panose="020B0502040204020203" pitchFamily="34" charset="-122"/>
              </a:endParaRPr>
            </a:p>
            <a:p>
              <a:pPr algn="ctr"/>
              <a:endParaRPr lang="zh-CN" sz="3000" b="1">
                <a:solidFill>
                  <a:srgbClr val="FFFF00"/>
                </a:solidFill>
                <a:latin typeface="微软雅黑 Light" panose="020B0502040204020203" pitchFamily="34" charset="-122"/>
                <a:ea typeface="宋体" panose="02010600030101010101" pitchFamily="2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1" name="Freeform 11"/>
            <p:cNvSpPr/>
            <p:nvPr>
              <p:custDataLst>
                <p:tags r:id="rId4"/>
              </p:custDataLst>
            </p:nvPr>
          </p:nvSpPr>
          <p:spPr bwMode="auto">
            <a:xfrm>
              <a:off x="5588" y="3472"/>
              <a:ext cx="2414" cy="2414"/>
            </a:xfrm>
            <a:custGeom>
              <a:avLst/>
              <a:gdLst>
                <a:gd name="T0" fmla="*/ 460 w 460"/>
                <a:gd name="T1" fmla="*/ 460 h 460"/>
                <a:gd name="T2" fmla="*/ 460 w 460"/>
                <a:gd name="T3" fmla="*/ 230 h 460"/>
                <a:gd name="T4" fmla="*/ 430 w 460"/>
                <a:gd name="T5" fmla="*/ 113 h 460"/>
                <a:gd name="T6" fmla="*/ 230 w 460"/>
                <a:gd name="T7" fmla="*/ 0 h 460"/>
                <a:gd name="T8" fmla="*/ 0 w 460"/>
                <a:gd name="T9" fmla="*/ 0 h 460"/>
                <a:gd name="T10" fmla="*/ 0 w 460"/>
                <a:gd name="T11" fmla="*/ 230 h 460"/>
                <a:gd name="T12" fmla="*/ 29 w 460"/>
                <a:gd name="T13" fmla="*/ 347 h 460"/>
                <a:gd name="T14" fmla="*/ 230 w 460"/>
                <a:gd name="T15" fmla="*/ 460 h 460"/>
                <a:gd name="T16" fmla="*/ 460 w 460"/>
                <a:gd name="T17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0" h="460">
                  <a:moveTo>
                    <a:pt x="460" y="460"/>
                  </a:moveTo>
                  <a:cubicBezTo>
                    <a:pt x="460" y="230"/>
                    <a:pt x="460" y="230"/>
                    <a:pt x="460" y="230"/>
                  </a:cubicBezTo>
                  <a:cubicBezTo>
                    <a:pt x="460" y="229"/>
                    <a:pt x="459" y="170"/>
                    <a:pt x="430" y="113"/>
                  </a:cubicBezTo>
                  <a:cubicBezTo>
                    <a:pt x="392" y="38"/>
                    <a:pt x="325" y="0"/>
                    <a:pt x="2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230"/>
                    <a:pt x="0" y="289"/>
                    <a:pt x="29" y="347"/>
                  </a:cubicBezTo>
                  <a:cubicBezTo>
                    <a:pt x="67" y="422"/>
                    <a:pt x="135" y="460"/>
                    <a:pt x="230" y="460"/>
                  </a:cubicBezTo>
                  <a:lnTo>
                    <a:pt x="460" y="460"/>
                  </a:lnTo>
                  <a:close/>
                </a:path>
              </a:pathLst>
            </a:custGeom>
            <a:gradFill>
              <a:gsLst>
                <a:gs pos="0">
                  <a:srgbClr val="9EE256"/>
                </a:gs>
                <a:gs pos="100000">
                  <a:srgbClr val="52762D"/>
                </a:gs>
              </a:gsLst>
              <a:lin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77800"/>
            </a:sp3d>
          </p:spPr>
          <p:txBody>
            <a:bodyPr vert="horz" wrap="square" lIns="68580" tIns="34290" rIns="68580" bIns="34290" numCol="1" anchor="t" anchorCtr="0" compatLnSpc="1"/>
            <a:lstStyle/>
            <a:p>
              <a:pPr algn="ctr"/>
              <a:endParaRPr lang="zh-CN" altLang="en-US" sz="3000" b="1">
                <a:solidFill>
                  <a:srgbClr val="C00000"/>
                </a:solidFill>
                <a:latin typeface="微软雅黑 Light" panose="020B0502040204020203" pitchFamily="34" charset="-122"/>
                <a:ea typeface="宋体" panose="02010600030101010101" pitchFamily="2" charset="-122"/>
                <a:sym typeface="微软雅黑 Light" panose="020B0502040204020203" pitchFamily="34" charset="-122"/>
              </a:endParaRPr>
            </a:p>
            <a:p>
              <a:pPr algn="ctr"/>
              <a:endParaRPr lang="zh-CN" altLang="en-US" sz="3000" b="1">
                <a:solidFill>
                  <a:srgbClr val="C00000"/>
                </a:solidFill>
                <a:latin typeface="微软雅黑 Light" panose="020B0502040204020203" pitchFamily="34" charset="-122"/>
                <a:ea typeface="宋体" panose="02010600030101010101" pitchFamily="2" charset="-122"/>
                <a:sym typeface="微软雅黑 Light" panose="020B0502040204020203" pitchFamily="34" charset="-122"/>
              </a:endParaRPr>
            </a:p>
          </p:txBody>
        </p:sp>
        <p:sp>
          <p:nvSpPr>
            <p:cNvPr id="14" name="Oval 14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4596" y="2475"/>
              <a:ext cx="1652" cy="1694"/>
            </a:xfrm>
            <a:prstGeom prst="ellips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ang="60000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350">
                <a:latin typeface="微软雅黑 Light" panose="020B0502040204020203" pitchFamily="34" charset="-122"/>
                <a:ea typeface="微软雅黑" panose="020B0503020204020204" charset="-122"/>
                <a:sym typeface="微软雅黑 Light" panose="020B0502040204020203" pitchFamily="34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2949575" y="1308100"/>
            <a:ext cx="1359535" cy="6959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975" b="1" smtClean="0">
                <a:solidFill>
                  <a:srgbClr val="7030A0"/>
                </a:solidFill>
                <a:sym typeface="+mn-ea"/>
              </a:rPr>
              <a:t>象形字</a:t>
            </a:r>
            <a:endParaRPr lang="zh-CN" altLang="en-US" sz="2975" b="1" smtClean="0">
              <a:solidFill>
                <a:srgbClr val="7030A0"/>
              </a:solidFill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647565" y="1310640"/>
            <a:ext cx="1461135" cy="5543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975" b="1">
                <a:solidFill>
                  <a:schemeClr val="bg1"/>
                </a:solidFill>
                <a:latin typeface="微软雅黑 Light" panose="020B0502040204020203" pitchFamily="34" charset="-122"/>
                <a:ea typeface="宋体" panose="02010600030101010101" pitchFamily="2" charset="-122"/>
                <a:sym typeface="微软雅黑 Light" panose="020B0502040204020203" pitchFamily="34" charset="-122"/>
              </a:rPr>
              <a:t>指事字</a:t>
            </a:r>
            <a:endParaRPr lang="zh-CN" altLang="en-US" sz="2975" b="1">
              <a:solidFill>
                <a:schemeClr val="bg1"/>
              </a:solidFill>
              <a:latin typeface="微软雅黑 Light" panose="020B0502040204020203" pitchFamily="34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068955" y="3198495"/>
            <a:ext cx="1323975" cy="54991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980" b="1">
                <a:solidFill>
                  <a:srgbClr val="375494"/>
                </a:solidFill>
                <a:latin typeface="微软雅黑 Light" panose="020B0502040204020203" pitchFamily="34" charset="-122"/>
                <a:ea typeface="宋体" panose="02010600030101010101" pitchFamily="2" charset="-122"/>
                <a:sym typeface="微软雅黑 Light" panose="020B0502040204020203" pitchFamily="34" charset="-122"/>
              </a:rPr>
              <a:t>会意字</a:t>
            </a:r>
            <a:endParaRPr lang="zh-CN" altLang="en-US" sz="2980" b="1">
              <a:solidFill>
                <a:srgbClr val="375494"/>
              </a:solidFill>
              <a:latin typeface="微软雅黑 Light" panose="020B0502040204020203" pitchFamily="34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716145" y="3197860"/>
            <a:ext cx="1323975" cy="549910"/>
          </a:xfrm>
          <a:prstGeom prst="rect">
            <a:avLst/>
          </a:prstGeom>
          <a:noFill/>
        </p:spPr>
        <p:txBody>
          <a:bodyPr wrap="none" rtlCol="0" anchor="t">
            <a:no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980" b="1">
                <a:solidFill>
                  <a:srgbClr val="C00000"/>
                </a:solidFill>
                <a:latin typeface="微软雅黑 Light" panose="020B0502040204020203" pitchFamily="34" charset="-122"/>
                <a:ea typeface="宋体" panose="02010600030101010101" pitchFamily="2" charset="-122"/>
                <a:sym typeface="微软雅黑 Light" panose="020B0502040204020203" pitchFamily="34" charset="-122"/>
              </a:rPr>
              <a:t>形声字</a:t>
            </a:r>
            <a:endParaRPr lang="zh-CN" altLang="en-US" sz="2980" b="1">
              <a:solidFill>
                <a:srgbClr val="C00000"/>
              </a:solidFill>
              <a:latin typeface="微软雅黑 Light" panose="020B0502040204020203" pitchFamily="34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heel spokes="8"/>
      </p:transition>
    </mc:Choice>
    <mc:Fallback>
      <p:transition spd="slow">
        <p:wheel spokes="8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allAtOnce"/>
      <p:bldP spid="46" grpId="0" build="allAtOnce"/>
      <p:bldP spid="48" grpId="0" build="allAtOnce"/>
      <p:bldP spid="5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52145" y="1152525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80081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汉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16387" name="图片 2"/>
          <p:cNvPicPr>
            <a:picLocks noGrp="1" noChangeAspect="1"/>
          </p:cNvPicPr>
          <p:nvPr>
            <p:ph idx="4294967295"/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900045" y="730250"/>
            <a:ext cx="4191000" cy="42551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76651" y="2350170"/>
            <a:ext cx="5654448" cy="101473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/>
          <a:p>
            <a:pPr lvl="0" algn="ctr">
              <a:buClrTx/>
              <a:buSzTx/>
              <a:buFontTx/>
            </a:pPr>
            <a:r>
              <a:rPr lang="zh-CN" altLang="en-US" sz="6000" b="1">
                <a:ln w="22225">
                  <a:solidFill>
                    <a:srgbClr val="7030A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再　　见</a:t>
            </a:r>
            <a:endParaRPr lang="zh-CN" altLang="en-US" sz="6000" b="1">
              <a:ln w="22225">
                <a:solidFill>
                  <a:srgbClr val="7030A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heel spokes="8"/>
      </p:transition>
    </mc:Choice>
    <mc:Fallback>
      <p:transition spd="slow">
        <p:wheel spokes="8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436245" y="1102995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71762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汉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19459" name="Picture 3" descr="j018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205480" y="751205"/>
            <a:ext cx="3533140" cy="43522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436245" y="1102995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71762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汉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1506" name="Picture 2" descr="00003165hz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811145" y="146050"/>
            <a:ext cx="4443095" cy="5066665"/>
          </a:xfrm>
          <a:prstGeom prst="rect">
            <a:avLst/>
          </a:prstGeom>
          <a:solidFill>
            <a:srgbClr val="CCFFFF"/>
          </a:solidFill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76199" tIns="38099" rIns="76199" bIns="38099" anchor="ctr"/>
          <a:lstStyle/>
          <a:p>
            <a:pPr eaLnBrk="1" hangingPunct="1"/>
            <a:endParaRPr lang="zh-CN" altLang="zh-CN"/>
          </a:p>
        </p:txBody>
      </p:sp>
      <p:grpSp>
        <p:nvGrpSpPr>
          <p:cNvPr id="30" name="组合 29"/>
          <p:cNvGrpSpPr/>
          <p:nvPr/>
        </p:nvGrpSpPr>
        <p:grpSpPr>
          <a:xfrm>
            <a:off x="436245" y="1102995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71762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汉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3555" name="Picture 3" descr="00003227hz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103245" y="456565"/>
            <a:ext cx="3721735" cy="49110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52145" y="1152525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71762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象形字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9" name="Picture 3" descr="word00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70779" y="1364064"/>
            <a:ext cx="2750093" cy="287799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3" descr="word0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881" y="1375646"/>
            <a:ext cx="2836441" cy="28381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2014917" y="485522"/>
            <a:ext cx="49361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仔细观察，你发现了什么？</a:t>
            </a:r>
            <a:endParaRPr lang="zh-CN" altLang="en-US" sz="320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/>
          <p:nvPr/>
        </p:nvGrpSpPr>
        <p:grpSpPr>
          <a:xfrm>
            <a:off x="652145" y="1152525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3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71762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象形字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1" name="文本框 13"/>
          <p:cNvSpPr txBox="1"/>
          <p:nvPr/>
        </p:nvSpPr>
        <p:spPr>
          <a:xfrm>
            <a:off x="3320237" y="4500245"/>
            <a:ext cx="4126937" cy="121475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rtlCol="0" anchor="t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defTabSz="76200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把</a:t>
            </a:r>
            <a:r>
              <a:rPr lang="zh-CN" altLang="en-US" sz="2400" b="1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事物的外形特征</a:t>
            </a:r>
            <a:r>
              <a:rPr lang="zh-CN" altLang="en-US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具体勾画</a:t>
            </a:r>
            <a:r>
              <a:rPr lang="zh-CN" altLang="en-US" sz="2400" b="1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出来。</a:t>
            </a:r>
            <a:endParaRPr lang="en-US" altLang="zh-CN" sz="2400" b="1">
              <a:solidFill>
                <a:srgbClr val="0066FF"/>
              </a:solidFill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">
            <a:duotone>
              <a:prstClr val="black"/>
              <a:schemeClr val="accent2">
                <a:lumMod val="20000"/>
                <a:lumOff val="80000"/>
                <a:tint val="45000"/>
                <a:satMod val="400000"/>
              </a:schemeClr>
            </a:duotone>
          </a:blip>
          <a:srcRect t="26110" r="33563" b="32681"/>
          <a:stretch>
            <a:fillRect/>
          </a:stretch>
        </p:blipFill>
        <p:spPr bwMode="auto">
          <a:xfrm>
            <a:off x="2765153" y="2402037"/>
            <a:ext cx="2357091" cy="918173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/>
          <a:srcRect l="5464" t="36142" r="31423" b="28798"/>
          <a:stretch>
            <a:fillRect/>
          </a:stretch>
        </p:blipFill>
        <p:spPr bwMode="auto">
          <a:xfrm>
            <a:off x="2749458" y="3475312"/>
            <a:ext cx="2420127" cy="805464"/>
          </a:xfrm>
          <a:prstGeom prst="round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2007908" y="4506012"/>
            <a:ext cx="1743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象形字：</a:t>
            </a:r>
            <a:endParaRPr lang="zh-CN" altLang="en-US" sz="2400" i="1"/>
          </a:p>
        </p:txBody>
      </p:sp>
      <p:pic>
        <p:nvPicPr>
          <p:cNvPr id="4" name="图片 3" descr="u=1038046498,502360921&amp;fm=26&amp;gp=0[1]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FFCC">
                <a:tint val="45000"/>
                <a:satMod val="400000"/>
              </a:srgbClr>
            </a:duotone>
          </a:blip>
          <a:srcRect t="55130" r="34724"/>
          <a:stretch>
            <a:fillRect/>
          </a:stretch>
        </p:blipFill>
        <p:spPr>
          <a:xfrm>
            <a:off x="2741367" y="1372239"/>
            <a:ext cx="2238956" cy="901619"/>
          </a:xfrm>
          <a:prstGeom prst="rect">
            <a:avLst/>
          </a:prstGeom>
        </p:spPr>
      </p:pic>
      <p:pic>
        <p:nvPicPr>
          <p:cNvPr id="5" name="图片 4" descr="u=1038046498,502360921&amp;fm=26&amp;gp=0[1]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FFCC">
                <a:tint val="45000"/>
                <a:satMod val="400000"/>
              </a:srgbClr>
            </a:duotone>
          </a:blip>
          <a:srcRect l="64949" t="54732" r="173"/>
          <a:stretch>
            <a:fillRect/>
          </a:stretch>
        </p:blipFill>
        <p:spPr>
          <a:xfrm>
            <a:off x="4977932" y="1347651"/>
            <a:ext cx="1196289" cy="910024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1">
            <a:duotone>
              <a:prstClr val="black"/>
              <a:schemeClr val="accent2">
                <a:lumMod val="20000"/>
                <a:lumOff val="80000"/>
                <a:tint val="45000"/>
                <a:satMod val="400000"/>
              </a:schemeClr>
            </a:duotone>
          </a:blip>
          <a:srcRect l="66437" t="25950" r="4122" b="32681"/>
          <a:stretch>
            <a:fillRect/>
          </a:stretch>
        </p:blipFill>
        <p:spPr bwMode="auto">
          <a:xfrm>
            <a:off x="5120973" y="2398471"/>
            <a:ext cx="1044535" cy="92174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 l="67314" t="36142" r="3707" b="28798"/>
          <a:stretch>
            <a:fillRect/>
          </a:stretch>
        </p:blipFill>
        <p:spPr bwMode="auto">
          <a:xfrm>
            <a:off x="5194779" y="3475312"/>
            <a:ext cx="1101968" cy="805464"/>
          </a:xfrm>
          <a:prstGeom prst="hexagon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</p:pic>
      <p:sp>
        <p:nvSpPr>
          <p:cNvPr id="16" name="矩形 15"/>
          <p:cNvSpPr/>
          <p:nvPr/>
        </p:nvSpPr>
        <p:spPr>
          <a:xfrm>
            <a:off x="2658411" y="58508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猜一猜：</a:t>
            </a:r>
            <a:endParaRPr lang="zh-CN" altLang="en-US" sz="3200"/>
          </a:p>
        </p:txBody>
      </p:sp>
      <p:pic>
        <p:nvPicPr>
          <p:cNvPr id="60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0668000" y="125349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71762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指事字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20484" name="Picture 5" descr="middle"/>
          <p:cNvPicPr>
            <a:picLocks noChangeAspect="1"/>
          </p:cNvPicPr>
          <p:nvPr/>
        </p:nvPicPr>
        <p:blipFill>
          <a:blip r:embed="rId1">
            <a:duotone>
              <a:prstClr val="black"/>
              <a:srgbClr val="CCFFCC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904548" y="738866"/>
            <a:ext cx="3072805" cy="197082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内容占位符 4" descr="本末_20200320174112"/>
          <p:cNvPicPr>
            <a:picLocks noChangeAspect="1"/>
          </p:cNvPicPr>
          <p:nvPr/>
        </p:nvPicPr>
        <p:blipFill>
          <a:blip r:embed="rId2"/>
          <a:srcRect l="41721" t="63" r="43574"/>
          <a:stretch>
            <a:fillRect/>
          </a:stretch>
        </p:blipFill>
        <p:spPr>
          <a:xfrm>
            <a:off x="7325360" y="753110"/>
            <a:ext cx="603885" cy="1987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123401" y="3495870"/>
            <a:ext cx="48500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用一种抽象的符号或在象形字上加上个指事符号作标记。</a:t>
            </a:r>
            <a:endParaRPr lang="zh-CN" altLang="en-US" sz="2400"/>
          </a:p>
        </p:txBody>
      </p:sp>
      <p:sp>
        <p:nvSpPr>
          <p:cNvPr id="11" name="矩形 10"/>
          <p:cNvSpPr/>
          <p:nvPr/>
        </p:nvSpPr>
        <p:spPr>
          <a:xfrm>
            <a:off x="1808924" y="3502393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指事字：</a:t>
            </a:r>
            <a:endParaRPr lang="zh-CN" altLang="en-US" sz="2400"/>
          </a:p>
        </p:txBody>
      </p:sp>
      <p:pic>
        <p:nvPicPr>
          <p:cNvPr id="6" name="内容占位符 4" descr="本末_20200320174112"/>
          <p:cNvPicPr>
            <a:picLocks noChangeAspect="1"/>
          </p:cNvPicPr>
          <p:nvPr/>
        </p:nvPicPr>
        <p:blipFill>
          <a:blip r:embed="rId2"/>
          <a:srcRect t="855" r="57985"/>
          <a:stretch>
            <a:fillRect/>
          </a:stretch>
        </p:blipFill>
        <p:spPr>
          <a:xfrm>
            <a:off x="5255895" y="753745"/>
            <a:ext cx="1181100" cy="19881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内容占位符 4" descr="本末_20200320174112"/>
          <p:cNvPicPr>
            <a:picLocks noChangeAspect="1"/>
          </p:cNvPicPr>
          <p:nvPr/>
        </p:nvPicPr>
        <p:blipFill>
          <a:blip r:embed="rId2"/>
          <a:srcRect l="68398" t="475"/>
          <a:stretch>
            <a:fillRect/>
          </a:stretch>
        </p:blipFill>
        <p:spPr>
          <a:xfrm>
            <a:off x="6436995" y="753745"/>
            <a:ext cx="888365" cy="19869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内容占位符 4" descr="本末_20200320174112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2"/>
          <a:srcRect l="55774" t="95" r="29808"/>
          <a:stretch>
            <a:fillRect/>
          </a:stretch>
        </p:blipFill>
        <p:spPr>
          <a:xfrm>
            <a:off x="6920230" y="753745"/>
            <a:ext cx="405130" cy="19869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heel spokes="8"/>
      </p:transition>
    </mc:Choice>
    <mc:Fallback>
      <p:transition spd="slow">
        <p:wheel spokes="8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61670" y="1132840"/>
            <a:ext cx="1016635" cy="2667635"/>
            <a:chOff x="1403648" y="1115468"/>
            <a:chExt cx="1294414" cy="1294414"/>
          </a:xfrm>
        </p:grpSpPr>
        <p:sp>
          <p:nvSpPr>
            <p:cNvPr id="31" name="椭圆 30"/>
            <p:cNvSpPr/>
            <p:nvPr/>
          </p:nvSpPr>
          <p:spPr>
            <a:xfrm>
              <a:off x="1539982" y="1259632"/>
              <a:ext cx="1022740" cy="102274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25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同心圆 58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25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TextBox 124"/>
            <p:cNvSpPr txBox="1"/>
            <p:nvPr/>
          </p:nvSpPr>
          <p:spPr>
            <a:xfrm>
              <a:off x="1688685" y="1471762"/>
              <a:ext cx="725958" cy="58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400">
                  <a:solidFill>
                    <a:srgbClr val="FF0000"/>
                  </a:solidFill>
                  <a:effectLst/>
                  <a:latin typeface="微软雅黑" panose="020B0503020204020204" charset="-122"/>
                  <a:ea typeface="微软雅黑" panose="020B0503020204020204" charset="-122"/>
                </a:rPr>
                <a:t>指事字</a:t>
              </a:r>
              <a:endParaRPr lang="zh-CN" altLang="en-US" sz="240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35842" name="Picture 2" descr="http://5b0988e595225.cdn.sohucs.com/q_70,c_zoom,w_640/images/20180830/7463cca2381b4a45a2a72e71d0913a58.jpeg"/>
          <p:cNvPicPr>
            <a:picLocks noChangeAspect="1" noChangeArrowheads="1"/>
          </p:cNvPicPr>
          <p:nvPr/>
        </p:nvPicPr>
        <p:blipFill>
          <a:blip r:embed="rId1">
            <a:duotone>
              <a:prstClr val="black"/>
              <a:schemeClr val="accent2">
                <a:lumMod val="60000"/>
                <a:lumOff val="40000"/>
                <a:tint val="45000"/>
                <a:satMod val="400000"/>
              </a:schemeClr>
            </a:duotone>
          </a:blip>
          <a:srcRect l="32704" t="676" b="48893"/>
          <a:stretch>
            <a:fillRect/>
          </a:stretch>
        </p:blipFill>
        <p:spPr bwMode="auto">
          <a:xfrm>
            <a:off x="2257677" y="1335993"/>
            <a:ext cx="2047285" cy="1148259"/>
          </a:xfrm>
          <a:prstGeom prst="rect">
            <a:avLst/>
          </a:prstGeom>
          <a:noFill/>
        </p:spPr>
      </p:pic>
      <p:pic>
        <p:nvPicPr>
          <p:cNvPr id="35844" name="Picture 4" descr="https://5b0988e595225.cdn.sohucs.com/q_70,c_zoom,w_640/images/20180111/af94946a310546e8999da68ff5cd1081.jpe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lumMod val="40000"/>
                <a:lumOff val="60000"/>
                <a:tint val="45000"/>
                <a:satMod val="400000"/>
              </a:schemeClr>
            </a:duotone>
          </a:blip>
          <a:srcRect t="45576" r="18828"/>
          <a:stretch>
            <a:fillRect/>
          </a:stretch>
        </p:blipFill>
        <p:spPr bwMode="auto">
          <a:xfrm>
            <a:off x="2267595" y="4054107"/>
            <a:ext cx="2150656" cy="1113597"/>
          </a:xfrm>
          <a:prstGeom prst="rect">
            <a:avLst/>
          </a:prstGeom>
          <a:noFill/>
        </p:spPr>
      </p:pic>
      <p:pic>
        <p:nvPicPr>
          <p:cNvPr id="19" name="Picture 4" descr="https://5b0988e595225.cdn.sohucs.com/q_70,c_zoom,w_640/images/20180111/af94946a310546e8999da68ff5cd1081.jpe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lumMod val="40000"/>
                <a:lumOff val="60000"/>
                <a:tint val="45000"/>
                <a:satMod val="400000"/>
              </a:schemeClr>
            </a:duotone>
          </a:blip>
          <a:srcRect t="2719" r="17555" b="46053"/>
          <a:stretch>
            <a:fillRect/>
          </a:stretch>
        </p:blipFill>
        <p:spPr bwMode="auto">
          <a:xfrm>
            <a:off x="2193418" y="2682229"/>
            <a:ext cx="2184373" cy="104819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473628" y="1480840"/>
            <a:ext cx="1003413" cy="7848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CN" altLang="en-US" sz="4500" b="1" smtClean="0">
                <a:solidFill>
                  <a:srgbClr val="FF0000"/>
                </a:solidFill>
              </a:rPr>
              <a:t>上</a:t>
            </a:r>
            <a:endParaRPr lang="zh-CN" altLang="en-US" sz="4500" b="1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20831" y="4190323"/>
            <a:ext cx="1003413" cy="7848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CN" altLang="en-US" sz="4500" b="1" smtClean="0">
                <a:solidFill>
                  <a:srgbClr val="FF0000"/>
                </a:solidFill>
              </a:rPr>
              <a:t>刃</a:t>
            </a:r>
            <a:endParaRPr lang="zh-CN" altLang="en-US" sz="4500" b="1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62838" y="2910433"/>
            <a:ext cx="1003413" cy="7848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zh-CN" altLang="en-US" sz="4500" b="1" smtClean="0">
                <a:solidFill>
                  <a:srgbClr val="FF0000"/>
                </a:solidFill>
              </a:rPr>
              <a:t>下</a:t>
            </a:r>
            <a:endParaRPr lang="zh-CN" altLang="en-US" sz="4500" b="1">
              <a:solidFill>
                <a:srgbClr val="FF0000"/>
              </a:solidFill>
            </a:endParaRPr>
          </a:p>
        </p:txBody>
      </p:sp>
      <p:cxnSp>
        <p:nvCxnSpPr>
          <p:cNvPr id="28" name="直接箭头连接符 27"/>
          <p:cNvCxnSpPr>
            <a:endCxn id="20" idx="1"/>
          </p:cNvCxnSpPr>
          <p:nvPr/>
        </p:nvCxnSpPr>
        <p:spPr bwMode="auto">
          <a:xfrm flipV="1">
            <a:off x="4450619" y="1873255"/>
            <a:ext cx="2023009" cy="14121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32" name="直接箭头连接符 31"/>
          <p:cNvCxnSpPr/>
          <p:nvPr/>
        </p:nvCxnSpPr>
        <p:spPr bwMode="auto">
          <a:xfrm flipV="1">
            <a:off x="4466804" y="3414837"/>
            <a:ext cx="1982548" cy="12785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34" name="直接箭头连接符 33"/>
          <p:cNvCxnSpPr>
            <a:endCxn id="23" idx="1"/>
          </p:cNvCxnSpPr>
          <p:nvPr/>
        </p:nvCxnSpPr>
        <p:spPr bwMode="auto">
          <a:xfrm rot="16200000" flipH="1">
            <a:off x="4048065" y="2109971"/>
            <a:ext cx="2810585" cy="21349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18" name="矩形 17"/>
          <p:cNvSpPr/>
          <p:nvPr/>
        </p:nvSpPr>
        <p:spPr>
          <a:xfrm>
            <a:off x="2388296" y="52035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solidFill>
                  <a:srgbClr val="7030A0"/>
                </a:solidFill>
                <a:latin typeface="Verdana" panose="020B0604030504040204" pitchFamily="34" charset="0"/>
                <a:sym typeface="+mn-ea"/>
              </a:rPr>
              <a:t>连一连：</a:t>
            </a:r>
            <a:endParaRPr lang="zh-CN" altLang="en-US" sz="3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3423,&quot;width&quot;:2042}"/>
  <p:tag name="REFSHAPE" val="458792100"/>
</p:tagLst>
</file>

<file path=ppt/tags/tag10.xml><?xml version="1.0" encoding="utf-8"?>
<p:tagLst xmlns:p="http://schemas.openxmlformats.org/presentationml/2006/main">
  <p:tag name="[PLUGINVER]" val="10"/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p="http://schemas.openxmlformats.org/presentationml/2006/main">
  <p:tag name="KSO_WM_UNIT_PLACING_PICTURE_USER_VIEWPORT" val="{&quot;height&quot;:3155,&quot;width&quot;:4425}"/>
</p:tagLst>
</file>

<file path=ppt/tags/tag3.xml><?xml version="1.0" encoding="utf-8"?>
<p:tagLst xmlns:p="http://schemas.openxmlformats.org/presentationml/2006/main">
  <p:tag name="KSO_WM_UNIT_PLACING_PICTURE_USER_VIEWPORT" val="{&quot;height&quot;:5844,&quot;width&quot;:8772}"/>
</p:tagLst>
</file>

<file path=ppt/tags/tag4.xml><?xml version="1.0" encoding="utf-8"?>
<p:tagLst xmlns:p="http://schemas.openxmlformats.org/presentationml/2006/main">
  <p:tag name="KSO_WM_UNIT_PLACING_PICTURE_USER_VIEWPORT" val="{&quot;height&quot;:5844,&quot;width&quot;:8772}"/>
</p:tagLst>
</file>

<file path=ppt/tags/tag5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3444"/>
  <p:tag name="KSO_WM_UNIT_COMPATIBLE" val="0"/>
  <p:tag name="KSO_WM_UNIT_DIAGRAM_ISNUMVISUAL" val="0"/>
  <p:tag name="KSO_WM_UNIT_DIAGRAM_ISREFERUNIT" val="0"/>
  <p:tag name="KSO_WM_UNIT_FILL_FORE_SCHEMECOLOR_INDEX" val="8"/>
  <p:tag name="KSO_WM_UNIT_FILL_TYPE" val="1"/>
  <p:tag name="KSO_WM_UNIT_HIGHLIGHT" val="0"/>
  <p:tag name="KSO_WM_UNIT_ID" val="diagram20203444_1*l_h_i*1_3_2"/>
  <p:tag name="KSO_WM_UNIT_INDEX" val="1_3_2"/>
  <p:tag name="KSO_WM_UNIT_LAYERLEVEL" val="1_1_1"/>
  <p:tag name="KSO_WM_UNIT_TEXT_FILL_FORE_SCHEMECOLOR_INDEX" val="13"/>
  <p:tag name="KSO_WM_UNIT_TEXT_FILL_TYPE" val="1"/>
  <p:tag name="KSO_WM_UNIT_TYPE" val="l_h_i"/>
</p:tagLst>
</file>

<file path=ppt/tags/tag6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3444"/>
  <p:tag name="KSO_WM_UNIT_COMPATIBLE" val="0"/>
  <p:tag name="KSO_WM_UNIT_DIAGRAM_ISNUMVISUAL" val="0"/>
  <p:tag name="KSO_WM_UNIT_DIAGRAM_ISREFERUNIT" val="0"/>
  <p:tag name="KSO_WM_UNIT_FILL_FORE_SCHEMECOLOR_INDEX" val="6"/>
  <p:tag name="KSO_WM_UNIT_FILL_TYPE" val="1"/>
  <p:tag name="KSO_WM_UNIT_HIGHLIGHT" val="0"/>
  <p:tag name="KSO_WM_UNIT_ID" val="diagram20203444_1*l_h_i*1_1_2"/>
  <p:tag name="KSO_WM_UNIT_INDEX" val="1_1_2"/>
  <p:tag name="KSO_WM_UNIT_LAYERLEVEL" val="1_1_1"/>
  <p:tag name="KSO_WM_UNIT_TEXT_FILL_FORE_SCHEMECOLOR_INDEX" val="13"/>
  <p:tag name="KSO_WM_UNIT_TEXT_FILL_TYPE" val="1"/>
  <p:tag name="KSO_WM_UNIT_TYPE" val="l_h_i"/>
</p:tagLst>
</file>

<file path=ppt/tags/tag7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3444"/>
  <p:tag name="KSO_WM_UNIT_COMPATIBLE" val="0"/>
  <p:tag name="KSO_WM_UNIT_DIAGRAM_ISNUMVISUAL" val="0"/>
  <p:tag name="KSO_WM_UNIT_DIAGRAM_ISREFERUNIT" val="0"/>
  <p:tag name="KSO_WM_UNIT_FILL_FORE_SCHEMECOLOR_INDEX" val="7"/>
  <p:tag name="KSO_WM_UNIT_FILL_TYPE" val="1"/>
  <p:tag name="KSO_WM_UNIT_HIGHLIGHT" val="0"/>
  <p:tag name="KSO_WM_UNIT_ID" val="diagram20203444_1*l_h_i*1_2_2"/>
  <p:tag name="KSO_WM_UNIT_INDEX" val="1_2_2"/>
  <p:tag name="KSO_WM_UNIT_LAYERLEVEL" val="1_1_1"/>
  <p:tag name="KSO_WM_UNIT_TEXT_FILL_FORE_SCHEMECOLOR_INDEX" val="13"/>
  <p:tag name="KSO_WM_UNIT_TEXT_FILL_TYPE" val="1"/>
  <p:tag name="KSO_WM_UNIT_TYPE" val="l_h_i"/>
</p:tagLst>
</file>

<file path=ppt/tags/tag8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3444"/>
  <p:tag name="KSO_WM_UNIT_COMPATIBLE" val="0"/>
  <p:tag name="KSO_WM_UNIT_DIAGRAM_ISNUMVISUAL" val="0"/>
  <p:tag name="KSO_WM_UNIT_DIAGRAM_ISREFERUNIT" val="0"/>
  <p:tag name="KSO_WM_UNIT_FILL_FORE_SCHEMECOLOR_INDEX" val="9"/>
  <p:tag name="KSO_WM_UNIT_FILL_TYPE" val="1"/>
  <p:tag name="KSO_WM_UNIT_HIGHLIGHT" val="0"/>
  <p:tag name="KSO_WM_UNIT_ID" val="diagram20203444_1*l_h_i*1_4_2"/>
  <p:tag name="KSO_WM_UNIT_INDEX" val="1_4_2"/>
  <p:tag name="KSO_WM_UNIT_LAYERLEVEL" val="1_1_1"/>
  <p:tag name="KSO_WM_UNIT_TEXT_FILL_FORE_SCHEMECOLOR_INDEX" val="13"/>
  <p:tag name="KSO_WM_UNIT_TEXT_FILL_TYPE" val="1"/>
  <p:tag name="KSO_WM_UNIT_TYPE" val="l_h_i"/>
</p:tagLst>
</file>

<file path=ppt/tags/tag9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diagram"/>
  <p:tag name="KSO_WM_TEMPLATE_INDEX" val="20203444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diagram20203444_1*l_i*1_2"/>
  <p:tag name="KSO_WM_UNIT_INDEX" val="1_2"/>
  <p:tag name="KSO_WM_UNIT_LAYERLEVEL" val="1_1"/>
  <p:tag name="KSO_WM_UNIT_TEXT_FILL_FORE_SCHEMECOLOR_INDEX" val="13"/>
  <p:tag name="KSO_WM_UNIT_TEXT_FILL_TYPE" val="1"/>
  <p:tag name="KSO_WM_UNIT_TYPE" val="l_i"/>
</p:tagLst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华文行楷" panose="020108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华文行楷" panose="02010800040101010101" pitchFamily="2" charset="-122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Arial"/>
      </a:majorFont>
      <a:minorFont>
        <a:latin typeface="Times New Roman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华文行楷" panose="0201080004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华文行楷" panose="0201080004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572</Words>
  <Application>WPS 演示</Application>
  <PresentationFormat>On-screen Show (16:10)</PresentationFormat>
  <Paragraphs>166</Paragraphs>
  <Slides>20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华文行楷</vt:lpstr>
      <vt:lpstr>微软雅黑</vt:lpstr>
      <vt:lpstr>Verdana</vt:lpstr>
      <vt:lpstr>黑体</vt:lpstr>
      <vt:lpstr>楷体</vt:lpstr>
      <vt:lpstr>Arial Unicode MS</vt:lpstr>
      <vt:lpstr>微软雅黑 Light</vt:lpstr>
      <vt:lpstr>default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2021-05-17T12:22:00Z</cp:lastPrinted>
  <dcterms:created xsi:type="dcterms:W3CDTF">2021-05-17T12:22:00Z</dcterms:created>
  <dcterms:modified xsi:type="dcterms:W3CDTF">2021-11-01T11:22:36Z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80B3E8F819D84AE2ABC1175F2C1D69DF</vt:lpwstr>
  </property>
  <property fmtid="{D5CDD505-2E9C-101B-9397-08002B2CF9AE}" pid="7" name="KSOProductBuildVer">
    <vt:lpwstr>2052-11.1.0.10938</vt:lpwstr>
  </property>
</Properties>
</file>